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60" r:id="rId1"/>
  </p:sldMasterIdLst>
  <p:notesMasterIdLst>
    <p:notesMasterId r:id="rId19"/>
  </p:notesMasterIdLst>
  <p:sldIdLst>
    <p:sldId id="256" r:id="rId2"/>
    <p:sldId id="257" r:id="rId3"/>
    <p:sldId id="289" r:id="rId4"/>
    <p:sldId id="291" r:id="rId5"/>
    <p:sldId id="290" r:id="rId6"/>
    <p:sldId id="292" r:id="rId7"/>
    <p:sldId id="303" r:id="rId8"/>
    <p:sldId id="293" r:id="rId9"/>
    <p:sldId id="301" r:id="rId10"/>
    <p:sldId id="302" r:id="rId11"/>
    <p:sldId id="294" r:id="rId12"/>
    <p:sldId id="295" r:id="rId13"/>
    <p:sldId id="300" r:id="rId14"/>
    <p:sldId id="296" r:id="rId15"/>
    <p:sldId id="297" r:id="rId16"/>
    <p:sldId id="298" r:id="rId17"/>
    <p:sldId id="299" r:id="rId18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10F4FF-98FE-564F-9AEF-669605C8CD57}" v="120" dt="2025-06-10T04:13:38.921"/>
    <p1510:client id="{6C2C8729-F69B-1EC2-8D6A-9C3019688308}" v="1099" dt="2025-06-10T10:59:32.857"/>
    <p1510:client id="{9A769F04-72B9-F4BC-1CA6-3BF0002DA04F}" v="238" dt="2025-06-10T11:31:59.113"/>
    <p1510:client id="{9F0BC65F-E344-4752-D97E-0FEB1C6BFEDA}" v="561" dt="2025-06-11T17:45:26.199"/>
    <p1510:client id="{BFB097D5-EDEB-163C-9875-FEE49DD523A5}" v="74" dt="2025-06-10T14:04:00.994"/>
    <p1510:client id="{C2F87479-201F-4CE8-87F9-AB81878D59E6}" v="22" dt="2025-06-12T01:09:17.87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834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UNAL PAL" userId="4ec6074d4c4251f7" providerId="Windows Live" clId="Web-{6C2C8729-F69B-1EC2-8D6A-9C3019688308}"/>
    <pc:docChg chg="addSld modSld">
      <pc:chgData name="KUNAL PAL" userId="4ec6074d4c4251f7" providerId="Windows Live" clId="Web-{6C2C8729-F69B-1EC2-8D6A-9C3019688308}" dt="2025-06-10T10:59:26.420" v="805" actId="20577"/>
      <pc:docMkLst>
        <pc:docMk/>
      </pc:docMkLst>
      <pc:sldChg chg="modSp">
        <pc:chgData name="KUNAL PAL" userId="4ec6074d4c4251f7" providerId="Windows Live" clId="Web-{6C2C8729-F69B-1EC2-8D6A-9C3019688308}" dt="2025-06-10T10:45:44.634" v="697" actId="1076"/>
        <pc:sldMkLst>
          <pc:docMk/>
          <pc:sldMk cId="0" sldId="256"/>
        </pc:sldMkLst>
        <pc:spChg chg="mod">
          <ac:chgData name="KUNAL PAL" userId="4ec6074d4c4251f7" providerId="Windows Live" clId="Web-{6C2C8729-F69B-1EC2-8D6A-9C3019688308}" dt="2025-06-10T10:45:44.634" v="697" actId="1076"/>
          <ac:spMkLst>
            <pc:docMk/>
            <pc:sldMk cId="0" sldId="256"/>
            <ac:spMk id="5" creationId="{EE2BCD16-92BB-659B-84FB-8866B00E4E18}"/>
          </ac:spMkLst>
        </pc:spChg>
        <pc:spChg chg="mod">
          <ac:chgData name="KUNAL PAL" userId="4ec6074d4c4251f7" providerId="Windows Live" clId="Web-{6C2C8729-F69B-1EC2-8D6A-9C3019688308}" dt="2025-06-10T10:45:41.149" v="696" actId="1076"/>
          <ac:spMkLst>
            <pc:docMk/>
            <pc:sldMk cId="0" sldId="256"/>
            <ac:spMk id="7" creationId="{5AE46C30-B06F-16CE-99B6-D4C29A1AA08C}"/>
          </ac:spMkLst>
        </pc:spChg>
      </pc:sldChg>
      <pc:sldChg chg="modSp">
        <pc:chgData name="KUNAL PAL" userId="4ec6074d4c4251f7" providerId="Windows Live" clId="Web-{6C2C8729-F69B-1EC2-8D6A-9C3019688308}" dt="2025-06-10T10:44:59.507" v="693" actId="20577"/>
        <pc:sldMkLst>
          <pc:docMk/>
          <pc:sldMk cId="1213420148" sldId="289"/>
        </pc:sldMkLst>
        <pc:spChg chg="mod">
          <ac:chgData name="KUNAL PAL" userId="4ec6074d4c4251f7" providerId="Windows Live" clId="Web-{6C2C8729-F69B-1EC2-8D6A-9C3019688308}" dt="2025-06-10T10:44:59.507" v="693" actId="20577"/>
          <ac:spMkLst>
            <pc:docMk/>
            <pc:sldMk cId="1213420148" sldId="289"/>
            <ac:spMk id="2" creationId="{F9F1A366-B234-DE5A-1A3A-626D79F80386}"/>
          </ac:spMkLst>
        </pc:spChg>
      </pc:sldChg>
      <pc:sldChg chg="addSp modSp">
        <pc:chgData name="KUNAL PAL" userId="4ec6074d4c4251f7" providerId="Windows Live" clId="Web-{6C2C8729-F69B-1EC2-8D6A-9C3019688308}" dt="2025-06-10T10:44:50.897" v="692"/>
        <pc:sldMkLst>
          <pc:docMk/>
          <pc:sldMk cId="618714023" sldId="290"/>
        </pc:sldMkLst>
        <pc:spChg chg="mod">
          <ac:chgData name="KUNAL PAL" userId="4ec6074d4c4251f7" providerId="Windows Live" clId="Web-{6C2C8729-F69B-1EC2-8D6A-9C3019688308}" dt="2025-06-10T10:15:54.680" v="305" actId="1076"/>
          <ac:spMkLst>
            <pc:docMk/>
            <pc:sldMk cId="618714023" sldId="290"/>
            <ac:spMk id="32" creationId="{16A29E6D-6C12-2C24-2529-B574EE5A681A}"/>
          </ac:spMkLst>
        </pc:spChg>
        <pc:graphicFrameChg chg="add mod modGraphic">
          <ac:chgData name="KUNAL PAL" userId="4ec6074d4c4251f7" providerId="Windows Live" clId="Web-{6C2C8729-F69B-1EC2-8D6A-9C3019688308}" dt="2025-06-10T10:44:50.897" v="692"/>
          <ac:graphicFrameMkLst>
            <pc:docMk/>
            <pc:sldMk cId="618714023" sldId="290"/>
            <ac:graphicFrameMk id="2" creationId="{709D4E1A-DCF6-8DAD-2575-C9F654CB4092}"/>
          </ac:graphicFrameMkLst>
        </pc:graphicFrameChg>
      </pc:sldChg>
      <pc:sldChg chg="modSp">
        <pc:chgData name="KUNAL PAL" userId="4ec6074d4c4251f7" providerId="Windows Live" clId="Web-{6C2C8729-F69B-1EC2-8D6A-9C3019688308}" dt="2025-06-10T10:44:16.833" v="641" actId="20577"/>
        <pc:sldMkLst>
          <pc:docMk/>
          <pc:sldMk cId="51653695" sldId="291"/>
        </pc:sldMkLst>
        <pc:spChg chg="mod">
          <ac:chgData name="KUNAL PAL" userId="4ec6074d4c4251f7" providerId="Windows Live" clId="Web-{6C2C8729-F69B-1EC2-8D6A-9C3019688308}" dt="2025-06-10T10:44:16.833" v="641" actId="20577"/>
          <ac:spMkLst>
            <pc:docMk/>
            <pc:sldMk cId="51653695" sldId="291"/>
            <ac:spMk id="3" creationId="{466003A5-F279-57D6-E49B-50EE93A2693A}"/>
          </ac:spMkLst>
        </pc:spChg>
      </pc:sldChg>
      <pc:sldChg chg="addSp delSp modSp">
        <pc:chgData name="KUNAL PAL" userId="4ec6074d4c4251f7" providerId="Windows Live" clId="Web-{6C2C8729-F69B-1EC2-8D6A-9C3019688308}" dt="2025-06-10T10:58:41.308" v="787" actId="1076"/>
        <pc:sldMkLst>
          <pc:docMk/>
          <pc:sldMk cId="3258131709" sldId="292"/>
        </pc:sldMkLst>
        <pc:spChg chg="add mod">
          <ac:chgData name="KUNAL PAL" userId="4ec6074d4c4251f7" providerId="Windows Live" clId="Web-{6C2C8729-F69B-1EC2-8D6A-9C3019688308}" dt="2025-06-10T10:21:37.492" v="417" actId="1076"/>
          <ac:spMkLst>
            <pc:docMk/>
            <pc:sldMk cId="3258131709" sldId="292"/>
            <ac:spMk id="4" creationId="{799CE3F0-5A53-01C0-3A79-1E6C51D5FC27}"/>
          </ac:spMkLst>
        </pc:spChg>
        <pc:spChg chg="del">
          <ac:chgData name="KUNAL PAL" userId="4ec6074d4c4251f7" providerId="Windows Live" clId="Web-{6C2C8729-F69B-1EC2-8D6A-9C3019688308}" dt="2025-06-10T10:58:34.261" v="785"/>
          <ac:spMkLst>
            <pc:docMk/>
            <pc:sldMk cId="3258131709" sldId="292"/>
            <ac:spMk id="27" creationId="{D5CBED4C-AFBA-1AAC-F700-1622509746E3}"/>
          </ac:spMkLst>
        </pc:spChg>
        <pc:spChg chg="mod">
          <ac:chgData name="KUNAL PAL" userId="4ec6074d4c4251f7" providerId="Windows Live" clId="Web-{6C2C8729-F69B-1EC2-8D6A-9C3019688308}" dt="2025-06-10T10:20:30.755" v="381" actId="1076"/>
          <ac:spMkLst>
            <pc:docMk/>
            <pc:sldMk cId="3258131709" sldId="292"/>
            <ac:spMk id="32" creationId="{B61C9624-23B3-E335-AF7B-1AD7008B322E}"/>
          </ac:spMkLst>
        </pc:spChg>
        <pc:picChg chg="add mod modCrop">
          <ac:chgData name="KUNAL PAL" userId="4ec6074d4c4251f7" providerId="Windows Live" clId="Web-{6C2C8729-F69B-1EC2-8D6A-9C3019688308}" dt="2025-06-10T10:58:41.308" v="787" actId="1076"/>
          <ac:picMkLst>
            <pc:docMk/>
            <pc:sldMk cId="3258131709" sldId="292"/>
            <ac:picMk id="3" creationId="{FB6A29C9-3C25-D7D8-2B32-7987DB899D27}"/>
          </ac:picMkLst>
        </pc:picChg>
        <pc:picChg chg="mod">
          <ac:chgData name="KUNAL PAL" userId="4ec6074d4c4251f7" providerId="Windows Live" clId="Web-{6C2C8729-F69B-1EC2-8D6A-9C3019688308}" dt="2025-06-10T10:58:36.699" v="786" actId="1076"/>
          <ac:picMkLst>
            <pc:docMk/>
            <pc:sldMk cId="3258131709" sldId="292"/>
            <ac:picMk id="29" creationId="{3EB6A9F2-6682-B74D-BEEC-38BAD53F3BD5}"/>
          </ac:picMkLst>
        </pc:picChg>
      </pc:sldChg>
      <pc:sldChg chg="addSp delSp modSp">
        <pc:chgData name="KUNAL PAL" userId="4ec6074d4c4251f7" providerId="Windows Live" clId="Web-{6C2C8729-F69B-1EC2-8D6A-9C3019688308}" dt="2025-06-10T10:22:58.074" v="440" actId="1076"/>
        <pc:sldMkLst>
          <pc:docMk/>
          <pc:sldMk cId="1611840669" sldId="293"/>
        </pc:sldMkLst>
        <pc:spChg chg="add mod">
          <ac:chgData name="KUNAL PAL" userId="4ec6074d4c4251f7" providerId="Windows Live" clId="Web-{6C2C8729-F69B-1EC2-8D6A-9C3019688308}" dt="2025-06-10T10:22:58.074" v="440" actId="1076"/>
          <ac:spMkLst>
            <pc:docMk/>
            <pc:sldMk cId="1611840669" sldId="293"/>
            <ac:spMk id="4" creationId="{F91A0697-3AF1-1A5D-924B-576DCEFA536D}"/>
          </ac:spMkLst>
        </pc:spChg>
        <pc:spChg chg="del mod">
          <ac:chgData name="KUNAL PAL" userId="4ec6074d4c4251f7" providerId="Windows Live" clId="Web-{6C2C8729-F69B-1EC2-8D6A-9C3019688308}" dt="2025-06-10T10:22:16.666" v="423"/>
          <ac:spMkLst>
            <pc:docMk/>
            <pc:sldMk cId="1611840669" sldId="293"/>
            <ac:spMk id="32" creationId="{DC32C67E-6AAD-D1E4-DE4D-220FE971920A}"/>
          </ac:spMkLst>
        </pc:spChg>
        <pc:picChg chg="del mod modCrop">
          <ac:chgData name="KUNAL PAL" userId="4ec6074d4c4251f7" providerId="Windows Live" clId="Web-{6C2C8729-F69B-1EC2-8D6A-9C3019688308}" dt="2025-06-10T10:22:10.619" v="421"/>
          <ac:picMkLst>
            <pc:docMk/>
            <pc:sldMk cId="1611840669" sldId="293"/>
            <ac:picMk id="3" creationId="{8D13E8A5-C650-78C6-B401-ED04BA9408CF}"/>
          </ac:picMkLst>
        </pc:picChg>
        <pc:picChg chg="del mod">
          <ac:chgData name="KUNAL PAL" userId="4ec6074d4c4251f7" providerId="Windows Live" clId="Web-{6C2C8729-F69B-1EC2-8D6A-9C3019688308}" dt="2025-06-10T10:22:08.916" v="420"/>
          <ac:picMkLst>
            <pc:docMk/>
            <pc:sldMk cId="1611840669" sldId="293"/>
            <ac:picMk id="5" creationId="{2C1E8A47-9BAB-B601-4DE6-DA4C22F3F61B}"/>
          </ac:picMkLst>
        </pc:picChg>
      </pc:sldChg>
      <pc:sldChg chg="addSp delSp modSp">
        <pc:chgData name="KUNAL PAL" userId="4ec6074d4c4251f7" providerId="Windows Live" clId="Web-{6C2C8729-F69B-1EC2-8D6A-9C3019688308}" dt="2025-06-10T10:54:32.735" v="777" actId="1076"/>
        <pc:sldMkLst>
          <pc:docMk/>
          <pc:sldMk cId="3134256795" sldId="294"/>
        </pc:sldMkLst>
        <pc:spChg chg="add mod">
          <ac:chgData name="KUNAL PAL" userId="4ec6074d4c4251f7" providerId="Windows Live" clId="Web-{6C2C8729-F69B-1EC2-8D6A-9C3019688308}" dt="2025-06-10T10:28:33.854" v="534" actId="20577"/>
          <ac:spMkLst>
            <pc:docMk/>
            <pc:sldMk cId="3134256795" sldId="294"/>
            <ac:spMk id="4" creationId="{6DFE44E2-7D6C-08CF-7AA4-172900944554}"/>
          </ac:spMkLst>
        </pc:spChg>
        <pc:spChg chg="add mod">
          <ac:chgData name="KUNAL PAL" userId="4ec6074d4c4251f7" providerId="Windows Live" clId="Web-{6C2C8729-F69B-1EC2-8D6A-9C3019688308}" dt="2025-06-10T10:29:03.965" v="553" actId="1076"/>
          <ac:spMkLst>
            <pc:docMk/>
            <pc:sldMk cId="3134256795" sldId="294"/>
            <ac:spMk id="5" creationId="{37EAB909-963C-2DD2-7D5F-440E6A7EE87A}"/>
          </ac:spMkLst>
        </pc:spChg>
        <pc:spChg chg="del">
          <ac:chgData name="KUNAL PAL" userId="4ec6074d4c4251f7" providerId="Windows Live" clId="Web-{6C2C8729-F69B-1EC2-8D6A-9C3019688308}" dt="2025-06-10T10:54:29.782" v="776"/>
          <ac:spMkLst>
            <pc:docMk/>
            <pc:sldMk cId="3134256795" sldId="294"/>
            <ac:spMk id="27" creationId="{DCA95C3E-F63B-FDF9-BDFC-795416B407C8}"/>
          </ac:spMkLst>
        </pc:spChg>
        <pc:spChg chg="del">
          <ac:chgData name="KUNAL PAL" userId="4ec6074d4c4251f7" providerId="Windows Live" clId="Web-{6C2C8729-F69B-1EC2-8D6A-9C3019688308}" dt="2025-06-10T10:26:12.879" v="445"/>
          <ac:spMkLst>
            <pc:docMk/>
            <pc:sldMk cId="3134256795" sldId="294"/>
            <ac:spMk id="32" creationId="{28CA5CAE-D049-1329-9B9F-C803D926475B}"/>
          </ac:spMkLst>
        </pc:spChg>
        <pc:picChg chg="mod">
          <ac:chgData name="KUNAL PAL" userId="4ec6074d4c4251f7" providerId="Windows Live" clId="Web-{6C2C8729-F69B-1EC2-8D6A-9C3019688308}" dt="2025-06-10T10:27:17.632" v="486" actId="1076"/>
          <ac:picMkLst>
            <pc:docMk/>
            <pc:sldMk cId="3134256795" sldId="294"/>
            <ac:picMk id="3" creationId="{7058C9EC-7CE6-D9B2-7808-D69F2C2D9165}"/>
          </ac:picMkLst>
        </pc:picChg>
        <pc:picChg chg="mod">
          <ac:chgData name="KUNAL PAL" userId="4ec6074d4c4251f7" providerId="Windows Live" clId="Web-{6C2C8729-F69B-1EC2-8D6A-9C3019688308}" dt="2025-06-10T10:54:32.735" v="777" actId="1076"/>
          <ac:picMkLst>
            <pc:docMk/>
            <pc:sldMk cId="3134256795" sldId="294"/>
            <ac:picMk id="29" creationId="{3432923D-EFCB-15A4-6A76-13AD0F3CAF45}"/>
          </ac:picMkLst>
        </pc:picChg>
      </pc:sldChg>
      <pc:sldChg chg="modSp">
        <pc:chgData name="KUNAL PAL" userId="4ec6074d4c4251f7" providerId="Windows Live" clId="Web-{6C2C8729-F69B-1EC2-8D6A-9C3019688308}" dt="2025-06-10T10:43:48.800" v="640" actId="20577"/>
        <pc:sldMkLst>
          <pc:docMk/>
          <pc:sldMk cId="3333373801" sldId="295"/>
        </pc:sldMkLst>
        <pc:spChg chg="mod">
          <ac:chgData name="KUNAL PAL" userId="4ec6074d4c4251f7" providerId="Windows Live" clId="Web-{6C2C8729-F69B-1EC2-8D6A-9C3019688308}" dt="2025-06-10T10:43:48.800" v="640" actId="20577"/>
          <ac:spMkLst>
            <pc:docMk/>
            <pc:sldMk cId="3333373801" sldId="295"/>
            <ac:spMk id="3" creationId="{45DDD207-11B1-6E69-E764-0986048D89D1}"/>
          </ac:spMkLst>
        </pc:spChg>
        <pc:spChg chg="mod">
          <ac:chgData name="KUNAL PAL" userId="4ec6074d4c4251f7" providerId="Windows Live" clId="Web-{6C2C8729-F69B-1EC2-8D6A-9C3019688308}" dt="2025-06-10T10:29:20.575" v="557" actId="20577"/>
          <ac:spMkLst>
            <pc:docMk/>
            <pc:sldMk cId="3333373801" sldId="295"/>
            <ac:spMk id="32" creationId="{32007236-AFAE-EBA7-5124-F859D1FB2C68}"/>
          </ac:spMkLst>
        </pc:spChg>
      </pc:sldChg>
      <pc:sldChg chg="modSp">
        <pc:chgData name="KUNAL PAL" userId="4ec6074d4c4251f7" providerId="Windows Live" clId="Web-{6C2C8729-F69B-1EC2-8D6A-9C3019688308}" dt="2025-06-10T10:43:24.956" v="636" actId="20577"/>
        <pc:sldMkLst>
          <pc:docMk/>
          <pc:sldMk cId="3845142712" sldId="296"/>
        </pc:sldMkLst>
        <pc:spChg chg="mod">
          <ac:chgData name="KUNAL PAL" userId="4ec6074d4c4251f7" providerId="Windows Live" clId="Web-{6C2C8729-F69B-1EC2-8D6A-9C3019688308}" dt="2025-06-10T10:43:24.956" v="636" actId="20577"/>
          <ac:spMkLst>
            <pc:docMk/>
            <pc:sldMk cId="3845142712" sldId="296"/>
            <ac:spMk id="4" creationId="{2DB1934A-53DB-CA59-A4DE-A01E899661C7}"/>
          </ac:spMkLst>
        </pc:spChg>
        <pc:spChg chg="mod">
          <ac:chgData name="KUNAL PAL" userId="4ec6074d4c4251f7" providerId="Windows Live" clId="Web-{6C2C8729-F69B-1EC2-8D6A-9C3019688308}" dt="2025-06-10T10:40:10.775" v="618" actId="20577"/>
          <ac:spMkLst>
            <pc:docMk/>
            <pc:sldMk cId="3845142712" sldId="296"/>
            <ac:spMk id="32" creationId="{F233BB2E-661A-993F-E101-28DD704259C7}"/>
          </ac:spMkLst>
        </pc:spChg>
      </pc:sldChg>
      <pc:sldChg chg="modSp">
        <pc:chgData name="KUNAL PAL" userId="4ec6074d4c4251f7" providerId="Windows Live" clId="Web-{6C2C8729-F69B-1EC2-8D6A-9C3019688308}" dt="2025-06-10T10:43:05.892" v="633" actId="1076"/>
        <pc:sldMkLst>
          <pc:docMk/>
          <pc:sldMk cId="4105644909" sldId="297"/>
        </pc:sldMkLst>
        <pc:spChg chg="mod">
          <ac:chgData name="KUNAL PAL" userId="4ec6074d4c4251f7" providerId="Windows Live" clId="Web-{6C2C8729-F69B-1EC2-8D6A-9C3019688308}" dt="2025-06-10T10:42:55.517" v="628" actId="20577"/>
          <ac:spMkLst>
            <pc:docMk/>
            <pc:sldMk cId="4105644909" sldId="297"/>
            <ac:spMk id="3" creationId="{EEB8003D-C3F3-139E-B96B-5A28C223E9D4}"/>
          </ac:spMkLst>
        </pc:spChg>
        <pc:spChg chg="mod">
          <ac:chgData name="KUNAL PAL" userId="4ec6074d4c4251f7" providerId="Windows Live" clId="Web-{6C2C8729-F69B-1EC2-8D6A-9C3019688308}" dt="2025-06-10T10:43:05.892" v="633" actId="1076"/>
          <ac:spMkLst>
            <pc:docMk/>
            <pc:sldMk cId="4105644909" sldId="297"/>
            <ac:spMk id="32" creationId="{BB900D09-A148-6052-7D41-78EC6BC2BCD7}"/>
          </ac:spMkLst>
        </pc:spChg>
      </pc:sldChg>
      <pc:sldChg chg="modSp">
        <pc:chgData name="KUNAL PAL" userId="4ec6074d4c4251f7" providerId="Windows Live" clId="Web-{6C2C8729-F69B-1EC2-8D6A-9C3019688308}" dt="2025-06-10T10:43:14.346" v="635" actId="20577"/>
        <pc:sldMkLst>
          <pc:docMk/>
          <pc:sldMk cId="822307097" sldId="298"/>
        </pc:sldMkLst>
        <pc:spChg chg="mod">
          <ac:chgData name="KUNAL PAL" userId="4ec6074d4c4251f7" providerId="Windows Live" clId="Web-{6C2C8729-F69B-1EC2-8D6A-9C3019688308}" dt="2025-06-10T10:43:14.346" v="635" actId="20577"/>
          <ac:spMkLst>
            <pc:docMk/>
            <pc:sldMk cId="822307097" sldId="298"/>
            <ac:spMk id="4" creationId="{A65A2C51-F692-1A90-3189-3A1C7DB20DC5}"/>
          </ac:spMkLst>
        </pc:spChg>
        <pc:spChg chg="mod">
          <ac:chgData name="KUNAL PAL" userId="4ec6074d4c4251f7" providerId="Windows Live" clId="Web-{6C2C8729-F69B-1EC2-8D6A-9C3019688308}" dt="2025-06-10T10:08:46.287" v="15"/>
          <ac:spMkLst>
            <pc:docMk/>
            <pc:sldMk cId="822307097" sldId="298"/>
            <ac:spMk id="32" creationId="{7C26E482-0C03-C4B0-A09B-920B1C4ECD05}"/>
          </ac:spMkLst>
        </pc:spChg>
      </pc:sldChg>
      <pc:sldChg chg="delSp modSp">
        <pc:chgData name="KUNAL PAL" userId="4ec6074d4c4251f7" providerId="Windows Live" clId="Web-{6C2C8729-F69B-1EC2-8D6A-9C3019688308}" dt="2025-06-10T10:09:00.272" v="19" actId="20577"/>
        <pc:sldMkLst>
          <pc:docMk/>
          <pc:sldMk cId="3208189758" sldId="299"/>
        </pc:sldMkLst>
        <pc:spChg chg="mod">
          <ac:chgData name="KUNAL PAL" userId="4ec6074d4c4251f7" providerId="Windows Live" clId="Web-{6C2C8729-F69B-1EC2-8D6A-9C3019688308}" dt="2025-06-10T10:09:00.272" v="19" actId="20577"/>
          <ac:spMkLst>
            <pc:docMk/>
            <pc:sldMk cId="3208189758" sldId="299"/>
            <ac:spMk id="6" creationId="{A13B7177-F2AB-CFC2-D846-F90AC0588D88}"/>
          </ac:spMkLst>
        </pc:spChg>
        <pc:picChg chg="del">
          <ac:chgData name="KUNAL PAL" userId="4ec6074d4c4251f7" providerId="Windows Live" clId="Web-{6C2C8729-F69B-1EC2-8D6A-9C3019688308}" dt="2025-06-10T10:08:55.537" v="18"/>
          <ac:picMkLst>
            <pc:docMk/>
            <pc:sldMk cId="3208189758" sldId="299"/>
            <ac:picMk id="3" creationId="{6D51CD56-2107-AB62-65E9-F947F8F9FD45}"/>
          </ac:picMkLst>
        </pc:picChg>
      </pc:sldChg>
      <pc:sldChg chg="modSp">
        <pc:chgData name="KUNAL PAL" userId="4ec6074d4c4251f7" providerId="Windows Live" clId="Web-{6C2C8729-F69B-1EC2-8D6A-9C3019688308}" dt="2025-06-10T10:43:32.862" v="638" actId="20577"/>
        <pc:sldMkLst>
          <pc:docMk/>
          <pc:sldMk cId="3638384866" sldId="300"/>
        </pc:sldMkLst>
        <pc:spChg chg="mod">
          <ac:chgData name="KUNAL PAL" userId="4ec6074d4c4251f7" providerId="Windows Live" clId="Web-{6C2C8729-F69B-1EC2-8D6A-9C3019688308}" dt="2025-06-10T10:43:32.862" v="638" actId="20577"/>
          <ac:spMkLst>
            <pc:docMk/>
            <pc:sldMk cId="3638384866" sldId="300"/>
            <ac:spMk id="3" creationId="{71D663B8-D1B6-BAC2-FE6D-86058A2B9FE2}"/>
          </ac:spMkLst>
        </pc:spChg>
        <pc:spChg chg="mod">
          <ac:chgData name="KUNAL PAL" userId="4ec6074d4c4251f7" providerId="Windows Live" clId="Web-{6C2C8729-F69B-1EC2-8D6A-9C3019688308}" dt="2025-06-10T10:34:27.573" v="602" actId="1076"/>
          <ac:spMkLst>
            <pc:docMk/>
            <pc:sldMk cId="3638384866" sldId="300"/>
            <ac:spMk id="32" creationId="{5EFCC06F-049E-1F79-CCF2-102C7A84A2DF}"/>
          </ac:spMkLst>
        </pc:spChg>
      </pc:sldChg>
      <pc:sldChg chg="modSp add replId">
        <pc:chgData name="KUNAL PAL" userId="4ec6074d4c4251f7" providerId="Windows Live" clId="Web-{6C2C8729-F69B-1EC2-8D6A-9C3019688308}" dt="2025-06-10T10:23:25.700" v="444" actId="1076"/>
        <pc:sldMkLst>
          <pc:docMk/>
          <pc:sldMk cId="1397026086" sldId="301"/>
        </pc:sldMkLst>
        <pc:spChg chg="mod">
          <ac:chgData name="KUNAL PAL" userId="4ec6074d4c4251f7" providerId="Windows Live" clId="Web-{6C2C8729-F69B-1EC2-8D6A-9C3019688308}" dt="2025-06-10T10:23:25.700" v="444" actId="1076"/>
          <ac:spMkLst>
            <pc:docMk/>
            <pc:sldMk cId="1397026086" sldId="301"/>
            <ac:spMk id="4" creationId="{C5DA4AD0-204E-985C-0F6A-D66722A2CCAE}"/>
          </ac:spMkLst>
        </pc:spChg>
      </pc:sldChg>
      <pc:sldChg chg="addSp delSp modSp add replId addAnim">
        <pc:chgData name="KUNAL PAL" userId="4ec6074d4c4251f7" providerId="Windows Live" clId="Web-{6C2C8729-F69B-1EC2-8D6A-9C3019688308}" dt="2025-06-10T10:59:26.420" v="805" actId="20577"/>
        <pc:sldMkLst>
          <pc:docMk/>
          <pc:sldMk cId="4046430780" sldId="302"/>
        </pc:sldMkLst>
        <pc:spChg chg="mod">
          <ac:chgData name="KUNAL PAL" userId="4ec6074d4c4251f7" providerId="Windows Live" clId="Web-{6C2C8729-F69B-1EC2-8D6A-9C3019688308}" dt="2025-06-10T10:46:47.199" v="710" actId="1076"/>
          <ac:spMkLst>
            <pc:docMk/>
            <pc:sldMk cId="4046430780" sldId="302"/>
            <ac:spMk id="4" creationId="{3BB3B229-BADB-1AAB-B409-58FE3BEA961B}"/>
          </ac:spMkLst>
        </pc:spChg>
        <pc:spChg chg="add mod">
          <ac:chgData name="KUNAL PAL" userId="4ec6074d4c4251f7" providerId="Windows Live" clId="Web-{6C2C8729-F69B-1EC2-8D6A-9C3019688308}" dt="2025-06-10T10:59:26.420" v="805" actId="20577"/>
          <ac:spMkLst>
            <pc:docMk/>
            <pc:sldMk cId="4046430780" sldId="302"/>
            <ac:spMk id="11" creationId="{5CC5A8F2-58AC-EEAB-CF53-14453BAC9B17}"/>
          </ac:spMkLst>
        </pc:spChg>
        <pc:picChg chg="add del mod">
          <ac:chgData name="KUNAL PAL" userId="4ec6074d4c4251f7" providerId="Windows Live" clId="Web-{6C2C8729-F69B-1EC2-8D6A-9C3019688308}" dt="2025-06-10T10:51:07.445" v="774"/>
          <ac:picMkLst>
            <pc:docMk/>
            <pc:sldMk cId="4046430780" sldId="302"/>
            <ac:picMk id="2" creationId="{EED3256F-99F9-B2BC-F46A-580BAEE5902B}"/>
          </ac:picMkLst>
        </pc:picChg>
        <pc:picChg chg="add del mod">
          <ac:chgData name="KUNAL PAL" userId="4ec6074d4c4251f7" providerId="Windows Live" clId="Web-{6C2C8729-F69B-1EC2-8D6A-9C3019688308}" dt="2025-06-10T10:51:07.445" v="773"/>
          <ac:picMkLst>
            <pc:docMk/>
            <pc:sldMk cId="4046430780" sldId="302"/>
            <ac:picMk id="3" creationId="{83248FA7-F298-D820-A50A-7DD110DDE63E}"/>
          </ac:picMkLst>
        </pc:picChg>
        <pc:picChg chg="add del mod">
          <ac:chgData name="KUNAL PAL" userId="4ec6074d4c4251f7" providerId="Windows Live" clId="Web-{6C2C8729-F69B-1EC2-8D6A-9C3019688308}" dt="2025-06-10T10:51:07.445" v="772"/>
          <ac:picMkLst>
            <pc:docMk/>
            <pc:sldMk cId="4046430780" sldId="302"/>
            <ac:picMk id="5" creationId="{555443C9-01EA-0E59-DDE5-C90996DBE97D}"/>
          </ac:picMkLst>
        </pc:picChg>
        <pc:picChg chg="add del mod">
          <ac:chgData name="KUNAL PAL" userId="4ec6074d4c4251f7" providerId="Windows Live" clId="Web-{6C2C8729-F69B-1EC2-8D6A-9C3019688308}" dt="2025-06-10T10:51:07.445" v="771"/>
          <ac:picMkLst>
            <pc:docMk/>
            <pc:sldMk cId="4046430780" sldId="302"/>
            <ac:picMk id="6" creationId="{CDA1BE7E-34DB-72E8-7CAC-4D42F20B6561}"/>
          </ac:picMkLst>
        </pc:picChg>
        <pc:picChg chg="add del mod">
          <ac:chgData name="KUNAL PAL" userId="4ec6074d4c4251f7" providerId="Windows Live" clId="Web-{6C2C8729-F69B-1EC2-8D6A-9C3019688308}" dt="2025-06-10T10:51:07.445" v="770"/>
          <ac:picMkLst>
            <pc:docMk/>
            <pc:sldMk cId="4046430780" sldId="302"/>
            <ac:picMk id="7" creationId="{FCD353EC-4A30-6F4C-10E6-0E17E0AA55EB}"/>
          </ac:picMkLst>
        </pc:picChg>
        <pc:picChg chg="add del mod">
          <ac:chgData name="KUNAL PAL" userId="4ec6074d4c4251f7" providerId="Windows Live" clId="Web-{6C2C8729-F69B-1EC2-8D6A-9C3019688308}" dt="2025-06-10T10:51:07.445" v="769"/>
          <ac:picMkLst>
            <pc:docMk/>
            <pc:sldMk cId="4046430780" sldId="302"/>
            <ac:picMk id="8" creationId="{5D65076F-2B66-3AE1-BAB0-0AF428D7363E}"/>
          </ac:picMkLst>
        </pc:picChg>
        <pc:picChg chg="add mod">
          <ac:chgData name="KUNAL PAL" userId="4ec6074d4c4251f7" providerId="Windows Live" clId="Web-{6C2C8729-F69B-1EC2-8D6A-9C3019688308}" dt="2025-06-10T10:57:44.556" v="780" actId="1076"/>
          <ac:picMkLst>
            <pc:docMk/>
            <pc:sldMk cId="4046430780" sldId="302"/>
            <ac:picMk id="9" creationId="{1C9965AF-77E9-C174-7DDD-15299ADFBA51}"/>
          </ac:picMkLst>
        </pc:picChg>
        <pc:picChg chg="mod">
          <ac:chgData name="KUNAL PAL" userId="4ec6074d4c4251f7" providerId="Windows Live" clId="Web-{6C2C8729-F69B-1EC2-8D6A-9C3019688308}" dt="2025-06-10T10:46:39.621" v="706" actId="1076"/>
          <ac:picMkLst>
            <pc:docMk/>
            <pc:sldMk cId="4046430780" sldId="302"/>
            <ac:picMk id="29" creationId="{DF966CF9-4FE9-A317-D031-CE3512DEAE51}"/>
          </ac:picMkLst>
        </pc:picChg>
      </pc:sldChg>
    </pc:docChg>
  </pc:docChgLst>
  <pc:docChgLst>
    <pc:chgData name="KUNAL PAL" userId="4ec6074d4c4251f7" providerId="Windows Live" clId="Web-{9A769F04-72B9-F4BC-1CA6-3BF0002DA04F}"/>
    <pc:docChg chg="addSld modSld">
      <pc:chgData name="KUNAL PAL" userId="4ec6074d4c4251f7" providerId="Windows Live" clId="Web-{9A769F04-72B9-F4BC-1CA6-3BF0002DA04F}" dt="2025-06-10T11:31:59.113" v="171" actId="20577"/>
      <pc:docMkLst>
        <pc:docMk/>
      </pc:docMkLst>
      <pc:sldChg chg="addSp delSp modSp">
        <pc:chgData name="KUNAL PAL" userId="4ec6074d4c4251f7" providerId="Windows Live" clId="Web-{9A769F04-72B9-F4BC-1CA6-3BF0002DA04F}" dt="2025-06-10T11:09:43.365" v="114"/>
        <pc:sldMkLst>
          <pc:docMk/>
          <pc:sldMk cId="0" sldId="256"/>
        </pc:sldMkLst>
        <pc:spChg chg="del">
          <ac:chgData name="KUNAL PAL" userId="4ec6074d4c4251f7" providerId="Windows Live" clId="Web-{9A769F04-72B9-F4BC-1CA6-3BF0002DA04F}" dt="2025-06-10T11:09:37.287" v="112"/>
          <ac:spMkLst>
            <pc:docMk/>
            <pc:sldMk cId="0" sldId="256"/>
            <ac:spMk id="3" creationId="{00000000-0000-0000-0000-000000000000}"/>
          </ac:spMkLst>
        </pc:spChg>
        <pc:spChg chg="del">
          <ac:chgData name="KUNAL PAL" userId="4ec6074d4c4251f7" providerId="Windows Live" clId="Web-{9A769F04-72B9-F4BC-1CA6-3BF0002DA04F}" dt="2025-06-10T11:09:34.287" v="110"/>
          <ac:spMkLst>
            <pc:docMk/>
            <pc:sldMk cId="0" sldId="256"/>
            <ac:spMk id="4" creationId="{00000000-0000-0000-0000-000000000000}"/>
          </ac:spMkLst>
        </pc:spChg>
        <pc:spChg chg="add del mod">
          <ac:chgData name="KUNAL PAL" userId="4ec6074d4c4251f7" providerId="Windows Live" clId="Web-{9A769F04-72B9-F4BC-1CA6-3BF0002DA04F}" dt="2025-06-10T11:09:43.365" v="114"/>
          <ac:spMkLst>
            <pc:docMk/>
            <pc:sldMk cId="0" sldId="256"/>
            <ac:spMk id="9" creationId="{FA4E1024-0280-3280-F62C-B4A8EE3F1B6F}"/>
          </ac:spMkLst>
        </pc:spChg>
        <pc:picChg chg="mod">
          <ac:chgData name="KUNAL PAL" userId="4ec6074d4c4251f7" providerId="Windows Live" clId="Web-{9A769F04-72B9-F4BC-1CA6-3BF0002DA04F}" dt="2025-06-10T11:09:40.412" v="113" actId="1076"/>
          <ac:picMkLst>
            <pc:docMk/>
            <pc:sldMk cId="0" sldId="256"/>
            <ac:picMk id="8" creationId="{F77990D9-B625-A245-065C-35F3034009A2}"/>
          </ac:picMkLst>
        </pc:picChg>
      </pc:sldChg>
      <pc:sldChg chg="delSp modSp">
        <pc:chgData name="KUNAL PAL" userId="4ec6074d4c4251f7" providerId="Windows Live" clId="Web-{9A769F04-72B9-F4BC-1CA6-3BF0002DA04F}" dt="2025-06-10T11:23:43.690" v="169" actId="1076"/>
        <pc:sldMkLst>
          <pc:docMk/>
          <pc:sldMk cId="0" sldId="257"/>
        </pc:sldMkLst>
        <pc:spChg chg="del">
          <ac:chgData name="KUNAL PAL" userId="4ec6074d4c4251f7" providerId="Windows Live" clId="Web-{9A769F04-72B9-F4BC-1CA6-3BF0002DA04F}" dt="2025-06-10T11:23:40.987" v="168"/>
          <ac:spMkLst>
            <pc:docMk/>
            <pc:sldMk cId="0" sldId="257"/>
            <ac:spMk id="23" creationId="{C51FDA5C-0E89-3397-D186-DE2ECABCC368}"/>
          </ac:spMkLst>
        </pc:spChg>
        <pc:spChg chg="del">
          <ac:chgData name="KUNAL PAL" userId="4ec6074d4c4251f7" providerId="Windows Live" clId="Web-{9A769F04-72B9-F4BC-1CA6-3BF0002DA04F}" dt="2025-06-10T11:23:37.674" v="167"/>
          <ac:spMkLst>
            <pc:docMk/>
            <pc:sldMk cId="0" sldId="257"/>
            <ac:spMk id="27" creationId="{2A76AF3F-8FB4-306A-5CB7-75ECF10A7C33}"/>
          </ac:spMkLst>
        </pc:spChg>
        <pc:picChg chg="mod">
          <ac:chgData name="KUNAL PAL" userId="4ec6074d4c4251f7" providerId="Windows Live" clId="Web-{9A769F04-72B9-F4BC-1CA6-3BF0002DA04F}" dt="2025-06-10T11:23:43.690" v="169" actId="1076"/>
          <ac:picMkLst>
            <pc:docMk/>
            <pc:sldMk cId="0" sldId="257"/>
            <ac:picMk id="29" creationId="{9E2B4568-866E-EB08-45BE-0A20FF2D1CA5}"/>
          </ac:picMkLst>
        </pc:picChg>
      </pc:sldChg>
      <pc:sldChg chg="delSp modSp">
        <pc:chgData name="KUNAL PAL" userId="4ec6074d4c4251f7" providerId="Windows Live" clId="Web-{9A769F04-72B9-F4BC-1CA6-3BF0002DA04F}" dt="2025-06-10T11:09:27.787" v="108" actId="1076"/>
        <pc:sldMkLst>
          <pc:docMk/>
          <pc:sldMk cId="1213420148" sldId="289"/>
        </pc:sldMkLst>
        <pc:spChg chg="del">
          <ac:chgData name="KUNAL PAL" userId="4ec6074d4c4251f7" providerId="Windows Live" clId="Web-{9A769F04-72B9-F4BC-1CA6-3BF0002DA04F}" dt="2025-06-10T11:09:25.458" v="107"/>
          <ac:spMkLst>
            <pc:docMk/>
            <pc:sldMk cId="1213420148" sldId="289"/>
            <ac:spMk id="27" creationId="{64F0B543-C8EA-5A28-000B-4FF3E7934C25}"/>
          </ac:spMkLst>
        </pc:spChg>
        <pc:picChg chg="mod">
          <ac:chgData name="KUNAL PAL" userId="4ec6074d4c4251f7" providerId="Windows Live" clId="Web-{9A769F04-72B9-F4BC-1CA6-3BF0002DA04F}" dt="2025-06-10T11:09:27.787" v="108" actId="1076"/>
          <ac:picMkLst>
            <pc:docMk/>
            <pc:sldMk cId="1213420148" sldId="289"/>
            <ac:picMk id="29" creationId="{00A1EC77-A37D-7FAA-9CA7-63C9C99F5B87}"/>
          </ac:picMkLst>
        </pc:picChg>
      </pc:sldChg>
      <pc:sldChg chg="delSp modSp">
        <pc:chgData name="KUNAL PAL" userId="4ec6074d4c4251f7" providerId="Windows Live" clId="Web-{9A769F04-72B9-F4BC-1CA6-3BF0002DA04F}" dt="2025-06-10T11:09:17.864" v="105" actId="1076"/>
        <pc:sldMkLst>
          <pc:docMk/>
          <pc:sldMk cId="51653695" sldId="291"/>
        </pc:sldMkLst>
        <pc:spChg chg="del">
          <ac:chgData name="KUNAL PAL" userId="4ec6074d4c4251f7" providerId="Windows Live" clId="Web-{9A769F04-72B9-F4BC-1CA6-3BF0002DA04F}" dt="2025-06-10T11:09:15.739" v="104"/>
          <ac:spMkLst>
            <pc:docMk/>
            <pc:sldMk cId="51653695" sldId="291"/>
            <ac:spMk id="27" creationId="{B321E7C4-26F0-593A-5296-E9DAE7E927BD}"/>
          </ac:spMkLst>
        </pc:spChg>
        <pc:picChg chg="mod">
          <ac:chgData name="KUNAL PAL" userId="4ec6074d4c4251f7" providerId="Windows Live" clId="Web-{9A769F04-72B9-F4BC-1CA6-3BF0002DA04F}" dt="2025-06-10T11:09:17.864" v="105" actId="1076"/>
          <ac:picMkLst>
            <pc:docMk/>
            <pc:sldMk cId="51653695" sldId="291"/>
            <ac:picMk id="29" creationId="{4F58E02F-17ED-E1CC-4400-1685529534D6}"/>
          </ac:picMkLst>
        </pc:picChg>
      </pc:sldChg>
      <pc:sldChg chg="addSp delSp modSp">
        <pc:chgData name="KUNAL PAL" userId="4ec6074d4c4251f7" providerId="Windows Live" clId="Web-{9A769F04-72B9-F4BC-1CA6-3BF0002DA04F}" dt="2025-06-10T11:08:54.801" v="99" actId="1076"/>
        <pc:sldMkLst>
          <pc:docMk/>
          <pc:sldMk cId="3258131709" sldId="292"/>
        </pc:sldMkLst>
        <pc:spChg chg="del mod">
          <ac:chgData name="KUNAL PAL" userId="4ec6074d4c4251f7" providerId="Windows Live" clId="Web-{9A769F04-72B9-F4BC-1CA6-3BF0002DA04F}" dt="2025-06-10T11:07:36.783" v="67"/>
          <ac:spMkLst>
            <pc:docMk/>
            <pc:sldMk cId="3258131709" sldId="292"/>
            <ac:spMk id="4" creationId="{799CE3F0-5A53-01C0-3A79-1E6C51D5FC27}"/>
          </ac:spMkLst>
        </pc:spChg>
        <pc:spChg chg="add mod">
          <ac:chgData name="KUNAL PAL" userId="4ec6074d4c4251f7" providerId="Windows Live" clId="Web-{9A769F04-72B9-F4BC-1CA6-3BF0002DA04F}" dt="2025-06-10T11:08:54.801" v="99" actId="1076"/>
          <ac:spMkLst>
            <pc:docMk/>
            <pc:sldMk cId="3258131709" sldId="292"/>
            <ac:spMk id="5" creationId="{720EFA30-7832-978A-4021-92E31A083D3D}"/>
          </ac:spMkLst>
        </pc:spChg>
        <pc:spChg chg="mod">
          <ac:chgData name="KUNAL PAL" userId="4ec6074d4c4251f7" providerId="Windows Live" clId="Web-{9A769F04-72B9-F4BC-1CA6-3BF0002DA04F}" dt="2025-06-10T11:07:31.986" v="64" actId="1076"/>
          <ac:spMkLst>
            <pc:docMk/>
            <pc:sldMk cId="3258131709" sldId="292"/>
            <ac:spMk id="32" creationId="{B61C9624-23B3-E335-AF7B-1AD7008B322E}"/>
          </ac:spMkLst>
        </pc:spChg>
        <pc:picChg chg="add mod">
          <ac:chgData name="KUNAL PAL" userId="4ec6074d4c4251f7" providerId="Windows Live" clId="Web-{9A769F04-72B9-F4BC-1CA6-3BF0002DA04F}" dt="2025-06-10T11:08:21.362" v="76" actId="1076"/>
          <ac:picMkLst>
            <pc:docMk/>
            <pc:sldMk cId="3258131709" sldId="292"/>
            <ac:picMk id="2" creationId="{EFD86FEF-EAF7-EC12-58D9-925CE0EB30C2}"/>
          </ac:picMkLst>
        </pc:picChg>
        <pc:picChg chg="del">
          <ac:chgData name="KUNAL PAL" userId="4ec6074d4c4251f7" providerId="Windows Live" clId="Web-{9A769F04-72B9-F4BC-1CA6-3BF0002DA04F}" dt="2025-06-10T11:07:33.595" v="65"/>
          <ac:picMkLst>
            <pc:docMk/>
            <pc:sldMk cId="3258131709" sldId="292"/>
            <ac:picMk id="3" creationId="{FB6A29C9-3C25-D7D8-2B32-7987DB899D27}"/>
          </ac:picMkLst>
        </pc:picChg>
      </pc:sldChg>
      <pc:sldChg chg="delSp modSp">
        <pc:chgData name="KUNAL PAL" userId="4ec6074d4c4251f7" providerId="Windows Live" clId="Web-{9A769F04-72B9-F4BC-1CA6-3BF0002DA04F}" dt="2025-06-10T11:31:59.113" v="171" actId="20577"/>
        <pc:sldMkLst>
          <pc:docMk/>
          <pc:sldMk cId="1611840669" sldId="293"/>
        </pc:sldMkLst>
        <pc:spChg chg="mod">
          <ac:chgData name="KUNAL PAL" userId="4ec6074d4c4251f7" providerId="Windows Live" clId="Web-{9A769F04-72B9-F4BC-1CA6-3BF0002DA04F}" dt="2025-06-10T11:31:59.113" v="171" actId="20577"/>
          <ac:spMkLst>
            <pc:docMk/>
            <pc:sldMk cId="1611840669" sldId="293"/>
            <ac:spMk id="4" creationId="{F91A0697-3AF1-1A5D-924B-576DCEFA536D}"/>
          </ac:spMkLst>
        </pc:spChg>
        <pc:spChg chg="del">
          <ac:chgData name="KUNAL PAL" userId="4ec6074d4c4251f7" providerId="Windows Live" clId="Web-{9A769F04-72B9-F4BC-1CA6-3BF0002DA04F}" dt="2025-06-10T11:09:06.473" v="101"/>
          <ac:spMkLst>
            <pc:docMk/>
            <pc:sldMk cId="1611840669" sldId="293"/>
            <ac:spMk id="27" creationId="{FA1C1B23-8D1B-68D8-7A4F-BAF940EE2D73}"/>
          </ac:spMkLst>
        </pc:spChg>
        <pc:picChg chg="mod">
          <ac:chgData name="KUNAL PAL" userId="4ec6074d4c4251f7" providerId="Windows Live" clId="Web-{9A769F04-72B9-F4BC-1CA6-3BF0002DA04F}" dt="2025-06-10T11:09:08.786" v="102" actId="1076"/>
          <ac:picMkLst>
            <pc:docMk/>
            <pc:sldMk cId="1611840669" sldId="293"/>
            <ac:picMk id="29" creationId="{9D64DC40-F90E-DEF9-B376-456EC8CA5904}"/>
          </ac:picMkLst>
        </pc:picChg>
      </pc:sldChg>
      <pc:sldChg chg="modSp">
        <pc:chgData name="KUNAL PAL" userId="4ec6074d4c4251f7" providerId="Windows Live" clId="Web-{9A769F04-72B9-F4BC-1CA6-3BF0002DA04F}" dt="2025-06-10T11:15:06.095" v="125" actId="1076"/>
        <pc:sldMkLst>
          <pc:docMk/>
          <pc:sldMk cId="3134256795" sldId="294"/>
        </pc:sldMkLst>
        <pc:picChg chg="mod">
          <ac:chgData name="KUNAL PAL" userId="4ec6074d4c4251f7" providerId="Windows Live" clId="Web-{9A769F04-72B9-F4BC-1CA6-3BF0002DA04F}" dt="2025-06-10T11:15:06.095" v="125" actId="1076"/>
          <ac:picMkLst>
            <pc:docMk/>
            <pc:sldMk cId="3134256795" sldId="294"/>
            <ac:picMk id="29" creationId="{3432923D-EFCB-15A4-6A76-13AD0F3CAF45}"/>
          </ac:picMkLst>
        </pc:picChg>
      </pc:sldChg>
      <pc:sldChg chg="addSp delSp modSp">
        <pc:chgData name="KUNAL PAL" userId="4ec6074d4c4251f7" providerId="Windows Live" clId="Web-{9A769F04-72B9-F4BC-1CA6-3BF0002DA04F}" dt="2025-06-10T11:23:27.283" v="165" actId="1076"/>
        <pc:sldMkLst>
          <pc:docMk/>
          <pc:sldMk cId="4105644909" sldId="297"/>
        </pc:sldMkLst>
        <pc:spChg chg="add del mod">
          <ac:chgData name="KUNAL PAL" userId="4ec6074d4c4251f7" providerId="Windows Live" clId="Web-{9A769F04-72B9-F4BC-1CA6-3BF0002DA04F}" dt="2025-06-10T11:23:09.048" v="160"/>
          <ac:spMkLst>
            <pc:docMk/>
            <pc:sldMk cId="4105644909" sldId="297"/>
            <ac:spMk id="23" creationId="{5A83FD1F-B65A-A4BE-7A0E-C2E2D768E200}"/>
          </ac:spMkLst>
        </pc:spChg>
        <pc:spChg chg="add del">
          <ac:chgData name="KUNAL PAL" userId="4ec6074d4c4251f7" providerId="Windows Live" clId="Web-{9A769F04-72B9-F4BC-1CA6-3BF0002DA04F}" dt="2025-06-10T11:23:07.017" v="159"/>
          <ac:spMkLst>
            <pc:docMk/>
            <pc:sldMk cId="4105644909" sldId="297"/>
            <ac:spMk id="27" creationId="{26E15D5E-783E-3D8D-B18A-08BE2F0DCCDC}"/>
          </ac:spMkLst>
        </pc:spChg>
        <pc:spChg chg="add del">
          <ac:chgData name="KUNAL PAL" userId="4ec6074d4c4251f7" providerId="Windows Live" clId="Web-{9A769F04-72B9-F4BC-1CA6-3BF0002DA04F}" dt="2025-06-10T11:23:03.908" v="158"/>
          <ac:spMkLst>
            <pc:docMk/>
            <pc:sldMk cId="4105644909" sldId="297"/>
            <ac:spMk id="32" creationId="{BB900D09-A148-6052-7D41-78EC6BC2BCD7}"/>
          </ac:spMkLst>
        </pc:spChg>
        <pc:picChg chg="mod">
          <ac:chgData name="KUNAL PAL" userId="4ec6074d4c4251f7" providerId="Windows Live" clId="Web-{9A769F04-72B9-F4BC-1CA6-3BF0002DA04F}" dt="2025-06-10T11:23:27.283" v="165" actId="1076"/>
          <ac:picMkLst>
            <pc:docMk/>
            <pc:sldMk cId="4105644909" sldId="297"/>
            <ac:picMk id="29" creationId="{BA0DEACE-DCAF-E709-07D5-3788FDC3D18D}"/>
          </ac:picMkLst>
        </pc:picChg>
      </pc:sldChg>
      <pc:sldChg chg="modSp">
        <pc:chgData name="KUNAL PAL" userId="4ec6074d4c4251f7" providerId="Windows Live" clId="Web-{9A769F04-72B9-F4BC-1CA6-3BF0002DA04F}" dt="2025-06-10T11:22:44.282" v="145" actId="20577"/>
        <pc:sldMkLst>
          <pc:docMk/>
          <pc:sldMk cId="822307097" sldId="298"/>
        </pc:sldMkLst>
        <pc:spChg chg="mod">
          <ac:chgData name="KUNAL PAL" userId="4ec6074d4c4251f7" providerId="Windows Live" clId="Web-{9A769F04-72B9-F4BC-1CA6-3BF0002DA04F}" dt="2025-06-10T11:22:44.282" v="145" actId="20577"/>
          <ac:spMkLst>
            <pc:docMk/>
            <pc:sldMk cId="822307097" sldId="298"/>
            <ac:spMk id="4" creationId="{A65A2C51-F692-1A90-3189-3A1C7DB20DC5}"/>
          </ac:spMkLst>
        </pc:spChg>
      </pc:sldChg>
      <pc:sldChg chg="addSp delSp modSp">
        <pc:chgData name="KUNAL PAL" userId="4ec6074d4c4251f7" providerId="Windows Live" clId="Web-{9A769F04-72B9-F4BC-1CA6-3BF0002DA04F}" dt="2025-06-10T11:22:17.953" v="132" actId="1076"/>
        <pc:sldMkLst>
          <pc:docMk/>
          <pc:sldMk cId="3208189758" sldId="299"/>
        </pc:sldMkLst>
        <pc:spChg chg="add mod">
          <ac:chgData name="KUNAL PAL" userId="4ec6074d4c4251f7" providerId="Windows Live" clId="Web-{9A769F04-72B9-F4BC-1CA6-3BF0002DA04F}" dt="2025-06-10T11:02:21.866" v="24" actId="20577"/>
          <ac:spMkLst>
            <pc:docMk/>
            <pc:sldMk cId="3208189758" sldId="299"/>
            <ac:spMk id="2" creationId="{F83C1846-EA1B-4D5E-3297-96CDEC9515DF}"/>
          </ac:spMkLst>
        </pc:spChg>
        <pc:spChg chg="del">
          <ac:chgData name="KUNAL PAL" userId="4ec6074d4c4251f7" providerId="Windows Live" clId="Web-{9A769F04-72B9-F4BC-1CA6-3BF0002DA04F}" dt="2025-06-10T11:00:46.566" v="0"/>
          <ac:spMkLst>
            <pc:docMk/>
            <pc:sldMk cId="3208189758" sldId="299"/>
            <ac:spMk id="6" creationId="{A13B7177-F2AB-CFC2-D846-F90AC0588D88}"/>
          </ac:spMkLst>
        </pc:spChg>
        <pc:spChg chg="del">
          <ac:chgData name="KUNAL PAL" userId="4ec6074d4c4251f7" providerId="Windows Live" clId="Web-{9A769F04-72B9-F4BC-1CA6-3BF0002DA04F}" dt="2025-06-10T11:22:15.828" v="131"/>
          <ac:spMkLst>
            <pc:docMk/>
            <pc:sldMk cId="3208189758" sldId="299"/>
            <ac:spMk id="23" creationId="{9B41FC17-E948-C9E8-FB0B-2F0CA331E0A1}"/>
          </ac:spMkLst>
        </pc:spChg>
        <pc:spChg chg="del mod">
          <ac:chgData name="KUNAL PAL" userId="4ec6074d4c4251f7" providerId="Windows Live" clId="Web-{9A769F04-72B9-F4BC-1CA6-3BF0002DA04F}" dt="2025-06-10T11:22:15.828" v="130"/>
          <ac:spMkLst>
            <pc:docMk/>
            <pc:sldMk cId="3208189758" sldId="299"/>
            <ac:spMk id="27" creationId="{47ECF44A-C5A8-1C5A-C675-3BAE41D9566F}"/>
          </ac:spMkLst>
        </pc:spChg>
        <pc:picChg chg="mod">
          <ac:chgData name="KUNAL PAL" userId="4ec6074d4c4251f7" providerId="Windows Live" clId="Web-{9A769F04-72B9-F4BC-1CA6-3BF0002DA04F}" dt="2025-06-10T11:22:17.953" v="132" actId="1076"/>
          <ac:picMkLst>
            <pc:docMk/>
            <pc:sldMk cId="3208189758" sldId="299"/>
            <ac:picMk id="29" creationId="{AE45098B-AC30-DF37-C867-CEEB615EF189}"/>
          </ac:picMkLst>
        </pc:picChg>
      </pc:sldChg>
      <pc:sldChg chg="addSp delSp modSp">
        <pc:chgData name="KUNAL PAL" userId="4ec6074d4c4251f7" providerId="Windows Live" clId="Web-{9A769F04-72B9-F4BC-1CA6-3BF0002DA04F}" dt="2025-06-10T11:10:08.585" v="119" actId="1076"/>
        <pc:sldMkLst>
          <pc:docMk/>
          <pc:sldMk cId="1397026086" sldId="301"/>
        </pc:sldMkLst>
        <pc:spChg chg="del">
          <ac:chgData name="KUNAL PAL" userId="4ec6074d4c4251f7" providerId="Windows Live" clId="Web-{9A769F04-72B9-F4BC-1CA6-3BF0002DA04F}" dt="2025-06-10T11:09:57.647" v="116"/>
          <ac:spMkLst>
            <pc:docMk/>
            <pc:sldMk cId="1397026086" sldId="301"/>
            <ac:spMk id="27" creationId="{0731405A-DAEF-C7ED-F9A2-0299E33EC544}"/>
          </ac:spMkLst>
        </pc:spChg>
        <pc:picChg chg="add del mod">
          <ac:chgData name="KUNAL PAL" userId="4ec6074d4c4251f7" providerId="Windows Live" clId="Web-{9A769F04-72B9-F4BC-1CA6-3BF0002DA04F}" dt="2025-06-10T11:05:19.466" v="41"/>
          <ac:picMkLst>
            <pc:docMk/>
            <pc:sldMk cId="1397026086" sldId="301"/>
            <ac:picMk id="2" creationId="{DC312F1F-D01E-D656-1083-52FECB76D113}"/>
          </ac:picMkLst>
        </pc:picChg>
        <pc:picChg chg="add del mod">
          <ac:chgData name="KUNAL PAL" userId="4ec6074d4c4251f7" providerId="Windows Live" clId="Web-{9A769F04-72B9-F4BC-1CA6-3BF0002DA04F}" dt="2025-06-10T11:04:49.199" v="35"/>
          <ac:picMkLst>
            <pc:docMk/>
            <pc:sldMk cId="1397026086" sldId="301"/>
            <ac:picMk id="3" creationId="{82D5D40F-A855-86EF-F013-2E0A2DFDAB51}"/>
          </ac:picMkLst>
        </pc:picChg>
        <pc:picChg chg="add mod modCrop">
          <ac:chgData name="KUNAL PAL" userId="4ec6074d4c4251f7" providerId="Windows Live" clId="Web-{9A769F04-72B9-F4BC-1CA6-3BF0002DA04F}" dt="2025-06-10T11:06:09.858" v="55"/>
          <ac:picMkLst>
            <pc:docMk/>
            <pc:sldMk cId="1397026086" sldId="301"/>
            <ac:picMk id="5" creationId="{390F7A5F-C193-83D9-8D38-7B2DB603DE38}"/>
          </ac:picMkLst>
        </pc:picChg>
        <pc:picChg chg="mod">
          <ac:chgData name="KUNAL PAL" userId="4ec6074d4c4251f7" providerId="Windows Live" clId="Web-{9A769F04-72B9-F4BC-1CA6-3BF0002DA04F}" dt="2025-06-10T11:10:08.585" v="119" actId="1076"/>
          <ac:picMkLst>
            <pc:docMk/>
            <pc:sldMk cId="1397026086" sldId="301"/>
            <ac:picMk id="29" creationId="{1B811D30-4D65-8BCD-38DC-AF158BAF0389}"/>
          </ac:picMkLst>
        </pc:picChg>
      </pc:sldChg>
      <pc:sldChg chg="delSp modSp modAnim">
        <pc:chgData name="KUNAL PAL" userId="4ec6074d4c4251f7" providerId="Windows Live" clId="Web-{9A769F04-72B9-F4BC-1CA6-3BF0002DA04F}" dt="2025-06-10T11:17:59.835" v="127"/>
        <pc:sldMkLst>
          <pc:docMk/>
          <pc:sldMk cId="4046430780" sldId="302"/>
        </pc:sldMkLst>
        <pc:spChg chg="del mod">
          <ac:chgData name="KUNAL PAL" userId="4ec6074d4c4251f7" providerId="Windows Live" clId="Web-{9A769F04-72B9-F4BC-1CA6-3BF0002DA04F}" dt="2025-06-10T11:14:38.516" v="122"/>
          <ac:spMkLst>
            <pc:docMk/>
            <pc:sldMk cId="4046430780" sldId="302"/>
            <ac:spMk id="27" creationId="{96693FED-76B9-8C67-F8A1-A56AAF1F727E}"/>
          </ac:spMkLst>
        </pc:spChg>
        <pc:picChg chg="mod">
          <ac:chgData name="KUNAL PAL" userId="4ec6074d4c4251f7" providerId="Windows Live" clId="Web-{9A769F04-72B9-F4BC-1CA6-3BF0002DA04F}" dt="2025-06-10T11:14:40.953" v="123" actId="1076"/>
          <ac:picMkLst>
            <pc:docMk/>
            <pc:sldMk cId="4046430780" sldId="302"/>
            <ac:picMk id="29" creationId="{DF966CF9-4FE9-A317-D031-CE3512DEAE51}"/>
          </ac:picMkLst>
        </pc:picChg>
      </pc:sldChg>
      <pc:sldChg chg="add replId">
        <pc:chgData name="KUNAL PAL" userId="4ec6074d4c4251f7" providerId="Windows Live" clId="Web-{9A769F04-72B9-F4BC-1CA6-3BF0002DA04F}" dt="2025-06-10T11:07:17.048" v="56"/>
        <pc:sldMkLst>
          <pc:docMk/>
          <pc:sldMk cId="1252277299" sldId="303"/>
        </pc:sldMkLst>
      </pc:sldChg>
    </pc:docChg>
  </pc:docChgLst>
  <pc:docChgLst>
    <pc:chgData name="KUNAL PAL" userId="4ec6074d4c4251f7" providerId="Windows Live" clId="Web-{BFB097D5-EDEB-163C-9875-FEE49DD523A5}"/>
    <pc:docChg chg="modSld">
      <pc:chgData name="KUNAL PAL" userId="4ec6074d4c4251f7" providerId="Windows Live" clId="Web-{BFB097D5-EDEB-163C-9875-FEE49DD523A5}" dt="2025-06-10T14:03:59.291" v="48" actId="20577"/>
      <pc:docMkLst>
        <pc:docMk/>
      </pc:docMkLst>
      <pc:sldChg chg="addSp modSp">
        <pc:chgData name="KUNAL PAL" userId="4ec6074d4c4251f7" providerId="Windows Live" clId="Web-{BFB097D5-EDEB-163C-9875-FEE49DD523A5}" dt="2025-06-10T14:03:59.291" v="48" actId="20577"/>
        <pc:sldMkLst>
          <pc:docMk/>
          <pc:sldMk cId="1611840669" sldId="293"/>
        </pc:sldMkLst>
        <pc:spChg chg="add mod">
          <ac:chgData name="KUNAL PAL" userId="4ec6074d4c4251f7" providerId="Windows Live" clId="Web-{BFB097D5-EDEB-163C-9875-FEE49DD523A5}" dt="2025-06-10T14:03:59.291" v="48" actId="20577"/>
          <ac:spMkLst>
            <pc:docMk/>
            <pc:sldMk cId="1611840669" sldId="293"/>
            <ac:spMk id="3" creationId="{555BA2A0-3926-F1D2-F8C1-1545E77036CD}"/>
          </ac:spMkLst>
        </pc:spChg>
        <pc:picChg chg="add mod modCrop">
          <ac:chgData name="KUNAL PAL" userId="4ec6074d4c4251f7" providerId="Windows Live" clId="Web-{BFB097D5-EDEB-163C-9875-FEE49DD523A5}" dt="2025-06-10T14:01:25.176" v="11" actId="1076"/>
          <ac:picMkLst>
            <pc:docMk/>
            <pc:sldMk cId="1611840669" sldId="293"/>
            <ac:picMk id="2" creationId="{BBD8CA5D-FD96-1C76-294D-4B11205DE2E6}"/>
          </ac:picMkLst>
        </pc:picChg>
        <pc:picChg chg="mod">
          <ac:chgData name="KUNAL PAL" userId="4ec6074d4c4251f7" providerId="Windows Live" clId="Web-{BFB097D5-EDEB-163C-9875-FEE49DD523A5}" dt="2025-06-10T13:58:02.544" v="8" actId="1076"/>
          <ac:picMkLst>
            <pc:docMk/>
            <pc:sldMk cId="1611840669" sldId="293"/>
            <ac:picMk id="29" creationId="{9D64DC40-F90E-DEF9-B376-456EC8CA5904}"/>
          </ac:picMkLst>
        </pc:picChg>
      </pc:sldChg>
    </pc:docChg>
  </pc:docChgLst>
  <pc:docChgLst>
    <pc:chgData name="KUNAL PAL" userId="4ec6074d4c4251f7" providerId="Windows Live" clId="Web-{6710F4FF-98FE-564F-9AEF-669605C8CD57}"/>
    <pc:docChg chg="delSld modSld">
      <pc:chgData name="KUNAL PAL" userId="4ec6074d4c4251f7" providerId="Windows Live" clId="Web-{6710F4FF-98FE-564F-9AEF-669605C8CD57}" dt="2025-06-10T04:13:38.921" v="63" actId="1076"/>
      <pc:docMkLst>
        <pc:docMk/>
      </pc:docMkLst>
      <pc:sldChg chg="addSp delSp modSp">
        <pc:chgData name="KUNAL PAL" userId="4ec6074d4c4251f7" providerId="Windows Live" clId="Web-{6710F4FF-98FE-564F-9AEF-669605C8CD57}" dt="2025-06-10T04:10:50.805" v="19" actId="20577"/>
        <pc:sldMkLst>
          <pc:docMk/>
          <pc:sldMk cId="0" sldId="256"/>
        </pc:sldMkLst>
        <pc:spChg chg="add mod">
          <ac:chgData name="KUNAL PAL" userId="4ec6074d4c4251f7" providerId="Windows Live" clId="Web-{6710F4FF-98FE-564F-9AEF-669605C8CD57}" dt="2025-06-10T04:10:47.524" v="18" actId="20577"/>
          <ac:spMkLst>
            <pc:docMk/>
            <pc:sldMk cId="0" sldId="256"/>
            <ac:spMk id="5" creationId="{EE2BCD16-92BB-659B-84FB-8866B00E4E18}"/>
          </ac:spMkLst>
        </pc:spChg>
        <pc:spChg chg="add mod">
          <ac:chgData name="KUNAL PAL" userId="4ec6074d4c4251f7" providerId="Windows Live" clId="Web-{6710F4FF-98FE-564F-9AEF-669605C8CD57}" dt="2025-06-10T04:10:50.805" v="19" actId="20577"/>
          <ac:spMkLst>
            <pc:docMk/>
            <pc:sldMk cId="0" sldId="256"/>
            <ac:spMk id="7" creationId="{5AE46C30-B06F-16CE-99B6-D4C29A1AA08C}"/>
          </ac:spMkLst>
        </pc:spChg>
        <pc:picChg chg="del">
          <ac:chgData name="KUNAL PAL" userId="4ec6074d4c4251f7" providerId="Windows Live" clId="Web-{6710F4FF-98FE-564F-9AEF-669605C8CD57}" dt="2025-06-10T04:09:02.224" v="0"/>
          <ac:picMkLst>
            <pc:docMk/>
            <pc:sldMk cId="0" sldId="256"/>
            <ac:picMk id="17" creationId="{59AA6A20-6008-C8A9-AE43-2C9A3268440D}"/>
          </ac:picMkLst>
        </pc:picChg>
      </pc:sldChg>
      <pc:sldChg chg="modSp">
        <pc:chgData name="KUNAL PAL" userId="4ec6074d4c4251f7" providerId="Windows Live" clId="Web-{6710F4FF-98FE-564F-9AEF-669605C8CD57}" dt="2025-06-10T04:11:29.229" v="25" actId="20577"/>
        <pc:sldMkLst>
          <pc:docMk/>
          <pc:sldMk cId="0" sldId="257"/>
        </pc:sldMkLst>
        <pc:spChg chg="mod">
          <ac:chgData name="KUNAL PAL" userId="4ec6074d4c4251f7" providerId="Windows Live" clId="Web-{6710F4FF-98FE-564F-9AEF-669605C8CD57}" dt="2025-06-10T04:11:29.229" v="25" actId="20577"/>
          <ac:spMkLst>
            <pc:docMk/>
            <pc:sldMk cId="0" sldId="257"/>
            <ac:spMk id="31" creationId="{D0149127-472B-D30A-784F-3EC8EF33BACF}"/>
          </ac:spMkLst>
        </pc:spChg>
        <pc:spChg chg="mod">
          <ac:chgData name="KUNAL PAL" userId="4ec6074d4c4251f7" providerId="Windows Live" clId="Web-{6710F4FF-98FE-564F-9AEF-669605C8CD57}" dt="2025-06-10T04:11:21.103" v="24" actId="1076"/>
          <ac:spMkLst>
            <pc:docMk/>
            <pc:sldMk cId="0" sldId="257"/>
            <ac:spMk id="32" creationId="{5699DC55-323C-3D72-4111-1C224BEF76CA}"/>
          </ac:spMkLst>
        </pc:spChg>
      </pc:sldChg>
      <pc:sldChg chg="del">
        <pc:chgData name="KUNAL PAL" userId="4ec6074d4c4251f7" providerId="Windows Live" clId="Web-{6710F4FF-98FE-564F-9AEF-669605C8CD57}" dt="2025-06-10T04:11:35.776" v="26"/>
        <pc:sldMkLst>
          <pc:docMk/>
          <pc:sldMk cId="2798156284" sldId="288"/>
        </pc:sldMkLst>
      </pc:sldChg>
      <pc:sldChg chg="modSp">
        <pc:chgData name="KUNAL PAL" userId="4ec6074d4c4251f7" providerId="Windows Live" clId="Web-{6710F4FF-98FE-564F-9AEF-669605C8CD57}" dt="2025-06-10T04:12:32.450" v="41" actId="20577"/>
        <pc:sldMkLst>
          <pc:docMk/>
          <pc:sldMk cId="1213420148" sldId="289"/>
        </pc:sldMkLst>
        <pc:spChg chg="mod">
          <ac:chgData name="KUNAL PAL" userId="4ec6074d4c4251f7" providerId="Windows Live" clId="Web-{6710F4FF-98FE-564F-9AEF-669605C8CD57}" dt="2025-06-10T04:12:32.450" v="41" actId="20577"/>
          <ac:spMkLst>
            <pc:docMk/>
            <pc:sldMk cId="1213420148" sldId="289"/>
            <ac:spMk id="2" creationId="{F9F1A366-B234-DE5A-1A3A-626D79F80386}"/>
          </ac:spMkLst>
        </pc:spChg>
        <pc:spChg chg="mod">
          <ac:chgData name="KUNAL PAL" userId="4ec6074d4c4251f7" providerId="Windows Live" clId="Web-{6710F4FF-98FE-564F-9AEF-669605C8CD57}" dt="2025-06-10T04:11:52.370" v="32" actId="20577"/>
          <ac:spMkLst>
            <pc:docMk/>
            <pc:sldMk cId="1213420148" sldId="289"/>
            <ac:spMk id="32" creationId="{83348027-BA34-3EE9-CED0-8622C15B799F}"/>
          </ac:spMkLst>
        </pc:spChg>
        <pc:picChg chg="mod">
          <ac:chgData name="KUNAL PAL" userId="4ec6074d4c4251f7" providerId="Windows Live" clId="Web-{6710F4FF-98FE-564F-9AEF-669605C8CD57}" dt="2025-06-10T04:11:44.682" v="29" actId="1076"/>
          <ac:picMkLst>
            <pc:docMk/>
            <pc:sldMk cId="1213420148" sldId="289"/>
            <ac:picMk id="29" creationId="{00A1EC77-A37D-7FAA-9CA7-63C9C99F5B87}"/>
          </ac:picMkLst>
        </pc:picChg>
      </pc:sldChg>
      <pc:sldChg chg="modSp">
        <pc:chgData name="KUNAL PAL" userId="4ec6074d4c4251f7" providerId="Windows Live" clId="Web-{6710F4FF-98FE-564F-9AEF-669605C8CD57}" dt="2025-06-10T04:12:41.700" v="43" actId="20577"/>
        <pc:sldMkLst>
          <pc:docMk/>
          <pc:sldMk cId="618714023" sldId="290"/>
        </pc:sldMkLst>
        <pc:spChg chg="mod">
          <ac:chgData name="KUNAL PAL" userId="4ec6074d4c4251f7" providerId="Windows Live" clId="Web-{6710F4FF-98FE-564F-9AEF-669605C8CD57}" dt="2025-06-10T04:12:41.700" v="43" actId="20577"/>
          <ac:spMkLst>
            <pc:docMk/>
            <pc:sldMk cId="618714023" sldId="290"/>
            <ac:spMk id="32" creationId="{16A29E6D-6C12-2C24-2529-B574EE5A681A}"/>
          </ac:spMkLst>
        </pc:spChg>
      </pc:sldChg>
      <pc:sldChg chg="modSp">
        <pc:chgData name="KUNAL PAL" userId="4ec6074d4c4251f7" providerId="Windows Live" clId="Web-{6710F4FF-98FE-564F-9AEF-669605C8CD57}" dt="2025-06-10T04:13:02.873" v="48" actId="20577"/>
        <pc:sldMkLst>
          <pc:docMk/>
          <pc:sldMk cId="51653695" sldId="291"/>
        </pc:sldMkLst>
        <pc:spChg chg="mod">
          <ac:chgData name="KUNAL PAL" userId="4ec6074d4c4251f7" providerId="Windows Live" clId="Web-{6710F4FF-98FE-564F-9AEF-669605C8CD57}" dt="2025-06-10T04:13:02.873" v="48" actId="20577"/>
          <ac:spMkLst>
            <pc:docMk/>
            <pc:sldMk cId="51653695" sldId="291"/>
            <ac:spMk id="3" creationId="{466003A5-F279-57D6-E49B-50EE93A2693A}"/>
          </ac:spMkLst>
        </pc:spChg>
        <pc:spChg chg="mod">
          <ac:chgData name="KUNAL PAL" userId="4ec6074d4c4251f7" providerId="Windows Live" clId="Web-{6710F4FF-98FE-564F-9AEF-669605C8CD57}" dt="2025-06-10T04:12:59.935" v="47" actId="20577"/>
          <ac:spMkLst>
            <pc:docMk/>
            <pc:sldMk cId="51653695" sldId="291"/>
            <ac:spMk id="32" creationId="{0D8B1CD1-AA60-9D36-87A1-CA682490F8A3}"/>
          </ac:spMkLst>
        </pc:spChg>
      </pc:sldChg>
      <pc:sldChg chg="modSp">
        <pc:chgData name="KUNAL PAL" userId="4ec6074d4c4251f7" providerId="Windows Live" clId="Web-{6710F4FF-98FE-564F-9AEF-669605C8CD57}" dt="2025-06-10T04:13:38.921" v="63" actId="1076"/>
        <pc:sldMkLst>
          <pc:docMk/>
          <pc:sldMk cId="3134256795" sldId="294"/>
        </pc:sldMkLst>
        <pc:spChg chg="mod">
          <ac:chgData name="KUNAL PAL" userId="4ec6074d4c4251f7" providerId="Windows Live" clId="Web-{6710F4FF-98FE-564F-9AEF-669605C8CD57}" dt="2025-06-10T04:13:38.921" v="63" actId="1076"/>
          <ac:spMkLst>
            <pc:docMk/>
            <pc:sldMk cId="3134256795" sldId="294"/>
            <ac:spMk id="32" creationId="{28CA5CAE-D049-1329-9B9F-C803D926475B}"/>
          </ac:spMkLst>
        </pc:spChg>
        <pc:picChg chg="mod">
          <ac:chgData name="KUNAL PAL" userId="4ec6074d4c4251f7" providerId="Windows Live" clId="Web-{6710F4FF-98FE-564F-9AEF-669605C8CD57}" dt="2025-06-10T04:13:36.717" v="62" actId="1076"/>
          <ac:picMkLst>
            <pc:docMk/>
            <pc:sldMk cId="3134256795" sldId="294"/>
            <ac:picMk id="29" creationId="{3432923D-EFCB-15A4-6A76-13AD0F3CAF45}"/>
          </ac:picMkLst>
        </pc:picChg>
      </pc:sldChg>
    </pc:docChg>
  </pc:docChgLst>
  <pc:docChgLst>
    <pc:chgData name="KUNAL PAL" userId="4ec6074d4c4251f7" providerId="Windows Live" clId="Web-{C2F87479-201F-4CE8-87F9-AB81878D59E6}"/>
    <pc:docChg chg="modSld">
      <pc:chgData name="KUNAL PAL" userId="4ec6074d4c4251f7" providerId="Windows Live" clId="Web-{C2F87479-201F-4CE8-87F9-AB81878D59E6}" dt="2025-06-12T01:09:17.878" v="15" actId="14100"/>
      <pc:docMkLst>
        <pc:docMk/>
      </pc:docMkLst>
      <pc:sldChg chg="modSp">
        <pc:chgData name="KUNAL PAL" userId="4ec6074d4c4251f7" providerId="Windows Live" clId="Web-{C2F87479-201F-4CE8-87F9-AB81878D59E6}" dt="2025-06-12T01:09:17.878" v="15" actId="14100"/>
        <pc:sldMkLst>
          <pc:docMk/>
          <pc:sldMk cId="3333373801" sldId="295"/>
        </pc:sldMkLst>
        <pc:spChg chg="mod">
          <ac:chgData name="KUNAL PAL" userId="4ec6074d4c4251f7" providerId="Windows Live" clId="Web-{C2F87479-201F-4CE8-87F9-AB81878D59E6}" dt="2025-06-12T01:09:17.878" v="15" actId="14100"/>
          <ac:spMkLst>
            <pc:docMk/>
            <pc:sldMk cId="3333373801" sldId="295"/>
            <ac:spMk id="4" creationId="{F758B2C7-95D2-27FB-502C-1CA4FD3B2D8C}"/>
          </ac:spMkLst>
        </pc:spChg>
      </pc:sldChg>
      <pc:sldChg chg="modSp">
        <pc:chgData name="KUNAL PAL" userId="4ec6074d4c4251f7" providerId="Windows Live" clId="Web-{C2F87479-201F-4CE8-87F9-AB81878D59E6}" dt="2025-06-12T01:08:48.768" v="8" actId="20577"/>
        <pc:sldMkLst>
          <pc:docMk/>
          <pc:sldMk cId="3845142712" sldId="296"/>
        </pc:sldMkLst>
        <pc:spChg chg="mod">
          <ac:chgData name="KUNAL PAL" userId="4ec6074d4c4251f7" providerId="Windows Live" clId="Web-{C2F87479-201F-4CE8-87F9-AB81878D59E6}" dt="2025-06-12T01:08:48.768" v="8" actId="20577"/>
          <ac:spMkLst>
            <pc:docMk/>
            <pc:sldMk cId="3845142712" sldId="296"/>
            <ac:spMk id="3" creationId="{CBBC253A-13E8-C67E-59A8-542FF8C70DE8}"/>
          </ac:spMkLst>
        </pc:spChg>
      </pc:sldChg>
      <pc:sldChg chg="modSp">
        <pc:chgData name="KUNAL PAL" userId="4ec6074d4c4251f7" providerId="Windows Live" clId="Web-{C2F87479-201F-4CE8-87F9-AB81878D59E6}" dt="2025-06-12T01:08:36.674" v="5" actId="20577"/>
        <pc:sldMkLst>
          <pc:docMk/>
          <pc:sldMk cId="4105644909" sldId="297"/>
        </pc:sldMkLst>
        <pc:spChg chg="mod">
          <ac:chgData name="KUNAL PAL" userId="4ec6074d4c4251f7" providerId="Windows Live" clId="Web-{C2F87479-201F-4CE8-87F9-AB81878D59E6}" dt="2025-06-12T01:08:36.674" v="5" actId="20577"/>
          <ac:spMkLst>
            <pc:docMk/>
            <pc:sldMk cId="4105644909" sldId="297"/>
            <ac:spMk id="4" creationId="{2DD08264-C0D8-F87D-F286-81CFCC6C9A21}"/>
          </ac:spMkLst>
        </pc:spChg>
      </pc:sldChg>
      <pc:sldChg chg="modSp">
        <pc:chgData name="KUNAL PAL" userId="4ec6074d4c4251f7" providerId="Windows Live" clId="Web-{C2F87479-201F-4CE8-87F9-AB81878D59E6}" dt="2025-06-12T01:08:24.502" v="1" actId="20577"/>
        <pc:sldMkLst>
          <pc:docMk/>
          <pc:sldMk cId="822307097" sldId="298"/>
        </pc:sldMkLst>
        <pc:spChg chg="mod">
          <ac:chgData name="KUNAL PAL" userId="4ec6074d4c4251f7" providerId="Windows Live" clId="Web-{C2F87479-201F-4CE8-87F9-AB81878D59E6}" dt="2025-06-12T01:08:24.502" v="1" actId="20577"/>
          <ac:spMkLst>
            <pc:docMk/>
            <pc:sldMk cId="822307097" sldId="298"/>
            <ac:spMk id="3" creationId="{E7CC212C-0C36-2632-9D81-7513A520ABA0}"/>
          </ac:spMkLst>
        </pc:spChg>
      </pc:sldChg>
      <pc:sldChg chg="modSp">
        <pc:chgData name="KUNAL PAL" userId="4ec6074d4c4251f7" providerId="Windows Live" clId="Web-{C2F87479-201F-4CE8-87F9-AB81878D59E6}" dt="2025-06-12T01:08:57.862" v="11" actId="20577"/>
        <pc:sldMkLst>
          <pc:docMk/>
          <pc:sldMk cId="3638384866" sldId="300"/>
        </pc:sldMkLst>
        <pc:spChg chg="mod">
          <ac:chgData name="KUNAL PAL" userId="4ec6074d4c4251f7" providerId="Windows Live" clId="Web-{C2F87479-201F-4CE8-87F9-AB81878D59E6}" dt="2025-06-12T01:08:57.862" v="11" actId="20577"/>
          <ac:spMkLst>
            <pc:docMk/>
            <pc:sldMk cId="3638384866" sldId="300"/>
            <ac:spMk id="4" creationId="{2D1EC0A1-CC65-E26A-300D-AC4348EF95DC}"/>
          </ac:spMkLst>
        </pc:spChg>
      </pc:sldChg>
    </pc:docChg>
  </pc:docChgLst>
  <pc:docChgLst>
    <pc:chgData name="KUNAL PAL" userId="4ec6074d4c4251f7" providerId="Windows Live" clId="Web-{9F0BC65F-E344-4752-D97E-0FEB1C6BFEDA}"/>
    <pc:docChg chg="modSld sldOrd">
      <pc:chgData name="KUNAL PAL" userId="4ec6074d4c4251f7" providerId="Windows Live" clId="Web-{9F0BC65F-E344-4752-D97E-0FEB1C6BFEDA}" dt="2025-06-11T17:45:26.199" v="347"/>
      <pc:docMkLst>
        <pc:docMk/>
      </pc:docMkLst>
      <pc:sldChg chg="addSp delSp modSp">
        <pc:chgData name="KUNAL PAL" userId="4ec6074d4c4251f7" providerId="Windows Live" clId="Web-{9F0BC65F-E344-4752-D97E-0FEB1C6BFEDA}" dt="2025-06-11T17:42:12.349" v="307" actId="14100"/>
        <pc:sldMkLst>
          <pc:docMk/>
          <pc:sldMk cId="0" sldId="257"/>
        </pc:sldMkLst>
        <pc:spChg chg="add del mod">
          <ac:chgData name="KUNAL PAL" userId="4ec6074d4c4251f7" providerId="Windows Live" clId="Web-{9F0BC65F-E344-4752-D97E-0FEB1C6BFEDA}" dt="2025-06-11T14:32:28.401" v="29"/>
          <ac:spMkLst>
            <pc:docMk/>
            <pc:sldMk cId="0" sldId="257"/>
            <ac:spMk id="2" creationId="{7CCDFA1E-ADE1-7957-3AA9-A052E17B5899}"/>
          </ac:spMkLst>
        </pc:spChg>
        <pc:spChg chg="mod">
          <ac:chgData name="KUNAL PAL" userId="4ec6074d4c4251f7" providerId="Windows Live" clId="Web-{9F0BC65F-E344-4752-D97E-0FEB1C6BFEDA}" dt="2025-06-11T17:42:12.349" v="307" actId="14100"/>
          <ac:spMkLst>
            <pc:docMk/>
            <pc:sldMk cId="0" sldId="257"/>
            <ac:spMk id="31" creationId="{D0149127-472B-D30A-784F-3EC8EF33BACF}"/>
          </ac:spMkLst>
        </pc:spChg>
        <pc:picChg chg="mod">
          <ac:chgData name="KUNAL PAL" userId="4ec6074d4c4251f7" providerId="Windows Live" clId="Web-{9F0BC65F-E344-4752-D97E-0FEB1C6BFEDA}" dt="2025-06-11T14:31:15.024" v="7" actId="1076"/>
          <ac:picMkLst>
            <pc:docMk/>
            <pc:sldMk cId="0" sldId="257"/>
            <ac:picMk id="29" creationId="{9E2B4568-866E-EB08-45BE-0A20FF2D1CA5}"/>
          </ac:picMkLst>
        </pc:picChg>
      </pc:sldChg>
      <pc:sldChg chg="addSp delSp modSp">
        <pc:chgData name="KUNAL PAL" userId="4ec6074d4c4251f7" providerId="Windows Live" clId="Web-{9F0BC65F-E344-4752-D97E-0FEB1C6BFEDA}" dt="2025-06-11T14:57:57.005" v="124" actId="20577"/>
        <pc:sldMkLst>
          <pc:docMk/>
          <pc:sldMk cId="1213420148" sldId="289"/>
        </pc:sldMkLst>
        <pc:spChg chg="mod">
          <ac:chgData name="KUNAL PAL" userId="4ec6074d4c4251f7" providerId="Windows Live" clId="Web-{9F0BC65F-E344-4752-D97E-0FEB1C6BFEDA}" dt="2025-06-11T14:57:57.005" v="124" actId="20577"/>
          <ac:spMkLst>
            <pc:docMk/>
            <pc:sldMk cId="1213420148" sldId="289"/>
            <ac:spMk id="2" creationId="{F9F1A366-B234-DE5A-1A3A-626D79F80386}"/>
          </ac:spMkLst>
        </pc:spChg>
        <pc:spChg chg="add del mod">
          <ac:chgData name="KUNAL PAL" userId="4ec6074d4c4251f7" providerId="Windows Live" clId="Web-{9F0BC65F-E344-4752-D97E-0FEB1C6BFEDA}" dt="2025-06-11T14:34:52.044" v="74"/>
          <ac:spMkLst>
            <pc:docMk/>
            <pc:sldMk cId="1213420148" sldId="289"/>
            <ac:spMk id="4" creationId="{263B8941-2E37-D457-A0DF-27DA20C163ED}"/>
          </ac:spMkLst>
        </pc:spChg>
        <pc:spChg chg="add mod">
          <ac:chgData name="KUNAL PAL" userId="4ec6074d4c4251f7" providerId="Windows Live" clId="Web-{9F0BC65F-E344-4752-D97E-0FEB1C6BFEDA}" dt="2025-06-11T14:34:55.809" v="77" actId="20577"/>
          <ac:spMkLst>
            <pc:docMk/>
            <pc:sldMk cId="1213420148" sldId="289"/>
            <ac:spMk id="6" creationId="{111F48B0-D03C-E115-22BA-057077302782}"/>
          </ac:spMkLst>
        </pc:spChg>
      </pc:sldChg>
      <pc:sldChg chg="addSp modSp">
        <pc:chgData name="KUNAL PAL" userId="4ec6074d4c4251f7" providerId="Windows Live" clId="Web-{9F0BC65F-E344-4752-D97E-0FEB1C6BFEDA}" dt="2025-06-11T17:41:47.707" v="306" actId="20577"/>
        <pc:sldMkLst>
          <pc:docMk/>
          <pc:sldMk cId="618714023" sldId="290"/>
        </pc:sldMkLst>
        <pc:spChg chg="add mod">
          <ac:chgData name="KUNAL PAL" userId="4ec6074d4c4251f7" providerId="Windows Live" clId="Web-{9F0BC65F-E344-4752-D97E-0FEB1C6BFEDA}" dt="2025-06-11T17:41:47.707" v="306" actId="20577"/>
          <ac:spMkLst>
            <pc:docMk/>
            <pc:sldMk cId="618714023" sldId="290"/>
            <ac:spMk id="4" creationId="{4833AAD6-5C0E-1E3B-8ED6-14DB2B697565}"/>
          </ac:spMkLst>
        </pc:spChg>
      </pc:sldChg>
      <pc:sldChg chg="addSp delSp modSp ord">
        <pc:chgData name="KUNAL PAL" userId="4ec6074d4c4251f7" providerId="Windows Live" clId="Web-{9F0BC65F-E344-4752-D97E-0FEB1C6BFEDA}" dt="2025-06-11T17:41:39.472" v="304" actId="20577"/>
        <pc:sldMkLst>
          <pc:docMk/>
          <pc:sldMk cId="51653695" sldId="291"/>
        </pc:sldMkLst>
        <pc:spChg chg="add del mod">
          <ac:chgData name="KUNAL PAL" userId="4ec6074d4c4251f7" providerId="Windows Live" clId="Web-{9F0BC65F-E344-4752-D97E-0FEB1C6BFEDA}" dt="2025-06-11T14:32:58.479" v="34"/>
          <ac:spMkLst>
            <pc:docMk/>
            <pc:sldMk cId="51653695" sldId="291"/>
            <ac:spMk id="4" creationId="{32E7DB7F-3526-CF3F-62CB-1FB5965814F3}"/>
          </ac:spMkLst>
        </pc:spChg>
        <pc:spChg chg="add mod">
          <ac:chgData name="KUNAL PAL" userId="4ec6074d4c4251f7" providerId="Windows Live" clId="Web-{9F0BC65F-E344-4752-D97E-0FEB1C6BFEDA}" dt="2025-06-11T17:41:39.472" v="304" actId="20577"/>
          <ac:spMkLst>
            <pc:docMk/>
            <pc:sldMk cId="51653695" sldId="291"/>
            <ac:spMk id="6" creationId="{EA650620-CB9F-175A-FE1C-35E5E509A1C5}"/>
          </ac:spMkLst>
        </pc:spChg>
        <pc:picChg chg="mod">
          <ac:chgData name="KUNAL PAL" userId="4ec6074d4c4251f7" providerId="Windows Live" clId="Web-{9F0BC65F-E344-4752-D97E-0FEB1C6BFEDA}" dt="2025-06-11T14:32:56.698" v="33" actId="1076"/>
          <ac:picMkLst>
            <pc:docMk/>
            <pc:sldMk cId="51653695" sldId="291"/>
            <ac:picMk id="29" creationId="{4F58E02F-17ED-E1CC-4400-1685529534D6}"/>
          </ac:picMkLst>
        </pc:picChg>
      </pc:sldChg>
      <pc:sldChg chg="addSp delSp modSp">
        <pc:chgData name="KUNAL PAL" userId="4ec6074d4c4251f7" providerId="Windows Live" clId="Web-{9F0BC65F-E344-4752-D97E-0FEB1C6BFEDA}" dt="2025-06-11T15:05:56.451" v="137" actId="14100"/>
        <pc:sldMkLst>
          <pc:docMk/>
          <pc:sldMk cId="3258131709" sldId="292"/>
        </pc:sldMkLst>
        <pc:spChg chg="add del">
          <ac:chgData name="KUNAL PAL" userId="4ec6074d4c4251f7" providerId="Windows Live" clId="Web-{9F0BC65F-E344-4752-D97E-0FEB1C6BFEDA}" dt="2025-06-11T14:32:11.385" v="26"/>
          <ac:spMkLst>
            <pc:docMk/>
            <pc:sldMk cId="3258131709" sldId="292"/>
            <ac:spMk id="3" creationId="{7CCDFA1E-ADE1-7957-3AA9-A052E17B5899}"/>
          </ac:spMkLst>
        </pc:spChg>
        <pc:spChg chg="add mod">
          <ac:chgData name="KUNAL PAL" userId="4ec6074d4c4251f7" providerId="Windows Live" clId="Web-{9F0BC65F-E344-4752-D97E-0FEB1C6BFEDA}" dt="2025-06-11T14:33:15.917" v="40" actId="20577"/>
          <ac:spMkLst>
            <pc:docMk/>
            <pc:sldMk cId="3258131709" sldId="292"/>
            <ac:spMk id="6" creationId="{BE39A995-4926-BAA6-A7D3-09B486E8B496}"/>
          </ac:spMkLst>
        </pc:spChg>
        <pc:spChg chg="add mod">
          <ac:chgData name="KUNAL PAL" userId="4ec6074d4c4251f7" providerId="Windows Live" clId="Web-{9F0BC65F-E344-4752-D97E-0FEB1C6BFEDA}" dt="2025-06-11T15:05:56.451" v="137" actId="14100"/>
          <ac:spMkLst>
            <pc:docMk/>
            <pc:sldMk cId="3258131709" sldId="292"/>
            <ac:spMk id="7" creationId="{19384DCD-0F6E-A3C2-0558-56F76029BF08}"/>
          </ac:spMkLst>
        </pc:spChg>
        <pc:picChg chg="mod">
          <ac:chgData name="KUNAL PAL" userId="4ec6074d4c4251f7" providerId="Windows Live" clId="Web-{9F0BC65F-E344-4752-D97E-0FEB1C6BFEDA}" dt="2025-06-11T14:32:11.150" v="25" actId="1076"/>
          <ac:picMkLst>
            <pc:docMk/>
            <pc:sldMk cId="3258131709" sldId="292"/>
            <ac:picMk id="2" creationId="{EFD86FEF-EAF7-EC12-58D9-925CE0EB30C2}"/>
          </ac:picMkLst>
        </pc:picChg>
      </pc:sldChg>
      <pc:sldChg chg="addSp modSp">
        <pc:chgData name="KUNAL PAL" userId="4ec6074d4c4251f7" providerId="Windows Live" clId="Web-{9F0BC65F-E344-4752-D97E-0FEB1C6BFEDA}" dt="2025-06-11T17:08:14.125" v="154" actId="1076"/>
        <pc:sldMkLst>
          <pc:docMk/>
          <pc:sldMk cId="1611840669" sldId="293"/>
        </pc:sldMkLst>
        <pc:spChg chg="add mod">
          <ac:chgData name="KUNAL PAL" userId="4ec6074d4c4251f7" providerId="Windows Live" clId="Web-{9F0BC65F-E344-4752-D97E-0FEB1C6BFEDA}" dt="2025-06-11T14:33:31.089" v="45" actId="20577"/>
          <ac:spMkLst>
            <pc:docMk/>
            <pc:sldMk cId="1611840669" sldId="293"/>
            <ac:spMk id="6" creationId="{CCF4C76B-5D73-D298-D9FD-5C82BAE2B5F2}"/>
          </ac:spMkLst>
        </pc:spChg>
        <pc:picChg chg="mod">
          <ac:chgData name="KUNAL PAL" userId="4ec6074d4c4251f7" providerId="Windows Live" clId="Web-{9F0BC65F-E344-4752-D97E-0FEB1C6BFEDA}" dt="2025-06-11T17:08:14.125" v="154" actId="1076"/>
          <ac:picMkLst>
            <pc:docMk/>
            <pc:sldMk cId="1611840669" sldId="293"/>
            <ac:picMk id="29" creationId="{9D64DC40-F90E-DEF9-B376-456EC8CA5904}"/>
          </ac:picMkLst>
        </pc:picChg>
      </pc:sldChg>
      <pc:sldChg chg="addSp modSp">
        <pc:chgData name="KUNAL PAL" userId="4ec6074d4c4251f7" providerId="Windows Live" clId="Web-{9F0BC65F-E344-4752-D97E-0FEB1C6BFEDA}" dt="2025-06-11T14:33:51.902" v="54" actId="20577"/>
        <pc:sldMkLst>
          <pc:docMk/>
          <pc:sldMk cId="3134256795" sldId="294"/>
        </pc:sldMkLst>
        <pc:spChg chg="add mod">
          <ac:chgData name="KUNAL PAL" userId="4ec6074d4c4251f7" providerId="Windows Live" clId="Web-{9F0BC65F-E344-4752-D97E-0FEB1C6BFEDA}" dt="2025-06-11T14:33:51.902" v="54" actId="20577"/>
          <ac:spMkLst>
            <pc:docMk/>
            <pc:sldMk cId="3134256795" sldId="294"/>
            <ac:spMk id="6" creationId="{E37A121D-FBCD-7840-DE4D-CCD04507FE33}"/>
          </ac:spMkLst>
        </pc:spChg>
      </pc:sldChg>
      <pc:sldChg chg="addSp modSp">
        <pc:chgData name="KUNAL PAL" userId="4ec6074d4c4251f7" providerId="Windows Live" clId="Web-{9F0BC65F-E344-4752-D97E-0FEB1C6BFEDA}" dt="2025-06-11T14:33:59.355" v="58" actId="14100"/>
        <pc:sldMkLst>
          <pc:docMk/>
          <pc:sldMk cId="3333373801" sldId="295"/>
        </pc:sldMkLst>
        <pc:spChg chg="add mod">
          <ac:chgData name="KUNAL PAL" userId="4ec6074d4c4251f7" providerId="Windows Live" clId="Web-{9F0BC65F-E344-4752-D97E-0FEB1C6BFEDA}" dt="2025-06-11T14:33:59.355" v="58" actId="14100"/>
          <ac:spMkLst>
            <pc:docMk/>
            <pc:sldMk cId="3333373801" sldId="295"/>
            <ac:spMk id="4" creationId="{F758B2C7-95D2-27FB-502C-1CA4FD3B2D8C}"/>
          </ac:spMkLst>
        </pc:spChg>
      </pc:sldChg>
      <pc:sldChg chg="addSp modSp">
        <pc:chgData name="KUNAL PAL" userId="4ec6074d4c4251f7" providerId="Windows Live" clId="Web-{9F0BC65F-E344-4752-D97E-0FEB1C6BFEDA}" dt="2025-06-11T15:29:53.179" v="152" actId="14100"/>
        <pc:sldMkLst>
          <pc:docMk/>
          <pc:sldMk cId="3845142712" sldId="296"/>
        </pc:sldMkLst>
        <pc:spChg chg="add mod">
          <ac:chgData name="KUNAL PAL" userId="4ec6074d4c4251f7" providerId="Windows Live" clId="Web-{9F0BC65F-E344-4752-D97E-0FEB1C6BFEDA}" dt="2025-06-11T15:29:53.179" v="152" actId="14100"/>
          <ac:spMkLst>
            <pc:docMk/>
            <pc:sldMk cId="3845142712" sldId="296"/>
            <ac:spMk id="3" creationId="{CBBC253A-13E8-C67E-59A8-542FF8C70DE8}"/>
          </ac:spMkLst>
        </pc:spChg>
      </pc:sldChg>
      <pc:sldChg chg="addSp modSp">
        <pc:chgData name="KUNAL PAL" userId="4ec6074d4c4251f7" providerId="Windows Live" clId="Web-{9F0BC65F-E344-4752-D97E-0FEB1C6BFEDA}" dt="2025-06-11T15:29:47.850" v="151" actId="14100"/>
        <pc:sldMkLst>
          <pc:docMk/>
          <pc:sldMk cId="4105644909" sldId="297"/>
        </pc:sldMkLst>
        <pc:spChg chg="add mod">
          <ac:chgData name="KUNAL PAL" userId="4ec6074d4c4251f7" providerId="Windows Live" clId="Web-{9F0BC65F-E344-4752-D97E-0FEB1C6BFEDA}" dt="2025-06-11T15:29:47.850" v="151" actId="14100"/>
          <ac:spMkLst>
            <pc:docMk/>
            <pc:sldMk cId="4105644909" sldId="297"/>
            <ac:spMk id="4" creationId="{2DD08264-C0D8-F87D-F286-81CFCC6C9A21}"/>
          </ac:spMkLst>
        </pc:spChg>
      </pc:sldChg>
      <pc:sldChg chg="addSp modSp">
        <pc:chgData name="KUNAL PAL" userId="4ec6074d4c4251f7" providerId="Windows Live" clId="Web-{9F0BC65F-E344-4752-D97E-0FEB1C6BFEDA}" dt="2025-06-11T15:29:43.257" v="150" actId="14100"/>
        <pc:sldMkLst>
          <pc:docMk/>
          <pc:sldMk cId="822307097" sldId="298"/>
        </pc:sldMkLst>
        <pc:spChg chg="add mod">
          <ac:chgData name="KUNAL PAL" userId="4ec6074d4c4251f7" providerId="Windows Live" clId="Web-{9F0BC65F-E344-4752-D97E-0FEB1C6BFEDA}" dt="2025-06-11T15:29:43.257" v="150" actId="14100"/>
          <ac:spMkLst>
            <pc:docMk/>
            <pc:sldMk cId="822307097" sldId="298"/>
            <ac:spMk id="3" creationId="{E7CC212C-0C36-2632-9D81-7513A520ABA0}"/>
          </ac:spMkLst>
        </pc:spChg>
      </pc:sldChg>
      <pc:sldChg chg="addSp modSp">
        <pc:chgData name="KUNAL PAL" userId="4ec6074d4c4251f7" providerId="Windows Live" clId="Web-{9F0BC65F-E344-4752-D97E-0FEB1C6BFEDA}" dt="2025-06-11T14:34:11.059" v="61" actId="20577"/>
        <pc:sldMkLst>
          <pc:docMk/>
          <pc:sldMk cId="3638384866" sldId="300"/>
        </pc:sldMkLst>
        <pc:spChg chg="add mod">
          <ac:chgData name="KUNAL PAL" userId="4ec6074d4c4251f7" providerId="Windows Live" clId="Web-{9F0BC65F-E344-4752-D97E-0FEB1C6BFEDA}" dt="2025-06-11T14:34:11.059" v="61" actId="20577"/>
          <ac:spMkLst>
            <pc:docMk/>
            <pc:sldMk cId="3638384866" sldId="300"/>
            <ac:spMk id="4" creationId="{2D1EC0A1-CC65-E26A-300D-AC4348EF95DC}"/>
          </ac:spMkLst>
        </pc:spChg>
      </pc:sldChg>
      <pc:sldChg chg="addSp delSp modSp addAnim delAnim">
        <pc:chgData name="KUNAL PAL" userId="4ec6074d4c4251f7" providerId="Windows Live" clId="Web-{9F0BC65F-E344-4752-D97E-0FEB1C6BFEDA}" dt="2025-06-11T17:34:54.631" v="236" actId="20577"/>
        <pc:sldMkLst>
          <pc:docMk/>
          <pc:sldMk cId="1397026086" sldId="301"/>
        </pc:sldMkLst>
        <pc:spChg chg="add mod">
          <ac:chgData name="KUNAL PAL" userId="4ec6074d4c4251f7" providerId="Windows Live" clId="Web-{9F0BC65F-E344-4752-D97E-0FEB1C6BFEDA}" dt="2025-06-11T14:33:37.136" v="48" actId="20577"/>
          <ac:spMkLst>
            <pc:docMk/>
            <pc:sldMk cId="1397026086" sldId="301"/>
            <ac:spMk id="3" creationId="{FBDF5FEC-39BD-822B-8EE5-F54D189645CF}"/>
          </ac:spMkLst>
        </pc:spChg>
        <pc:spChg chg="mod">
          <ac:chgData name="KUNAL PAL" userId="4ec6074d4c4251f7" providerId="Windows Live" clId="Web-{9F0BC65F-E344-4752-D97E-0FEB1C6BFEDA}" dt="2025-06-11T17:34:54.631" v="236" actId="20577"/>
          <ac:spMkLst>
            <pc:docMk/>
            <pc:sldMk cId="1397026086" sldId="301"/>
            <ac:spMk id="4" creationId="{C5DA4AD0-204E-985C-0F6A-D66722A2CCAE}"/>
          </ac:spMkLst>
        </pc:spChg>
        <pc:spChg chg="add mod">
          <ac:chgData name="KUNAL PAL" userId="4ec6074d4c4251f7" providerId="Windows Live" clId="Web-{9F0BC65F-E344-4752-D97E-0FEB1C6BFEDA}" dt="2025-06-11T17:34:40.239" v="225" actId="20577"/>
          <ac:spMkLst>
            <pc:docMk/>
            <pc:sldMk cId="1397026086" sldId="301"/>
            <ac:spMk id="6" creationId="{70D3725B-812A-5264-8738-7A51CA0940E8}"/>
          </ac:spMkLst>
        </pc:spChg>
        <pc:spChg chg="del">
          <ac:chgData name="KUNAL PAL" userId="4ec6074d4c4251f7" providerId="Windows Live" clId="Web-{9F0BC65F-E344-4752-D97E-0FEB1C6BFEDA}" dt="2025-06-11T15:13:53.256" v="144"/>
          <ac:spMkLst>
            <pc:docMk/>
            <pc:sldMk cId="1397026086" sldId="301"/>
            <ac:spMk id="23" creationId="{E369404B-2B72-02F1-7338-DEF2008E08E1}"/>
          </ac:spMkLst>
        </pc:spChg>
        <pc:picChg chg="add mod">
          <ac:chgData name="KUNAL PAL" userId="4ec6074d4c4251f7" providerId="Windows Live" clId="Web-{9F0BC65F-E344-4752-D97E-0FEB1C6BFEDA}" dt="2025-06-11T17:11:20.504" v="181" actId="1076"/>
          <ac:picMkLst>
            <pc:docMk/>
            <pc:sldMk cId="1397026086" sldId="301"/>
            <ac:picMk id="2" creationId="{38F363B5-2F3D-1CF6-7238-2A5B708F1A9A}"/>
          </ac:picMkLst>
        </pc:picChg>
        <pc:picChg chg="del mod">
          <ac:chgData name="KUNAL PAL" userId="4ec6074d4c4251f7" providerId="Windows Live" clId="Web-{9F0BC65F-E344-4752-D97E-0FEB1C6BFEDA}" dt="2025-06-11T17:10:14.690" v="157"/>
          <ac:picMkLst>
            <pc:docMk/>
            <pc:sldMk cId="1397026086" sldId="301"/>
            <ac:picMk id="5" creationId="{390F7A5F-C193-83D9-8D38-7B2DB603DE38}"/>
          </ac:picMkLst>
        </pc:picChg>
        <pc:picChg chg="mod">
          <ac:chgData name="KUNAL PAL" userId="4ec6074d4c4251f7" providerId="Windows Live" clId="Web-{9F0BC65F-E344-4752-D97E-0FEB1C6BFEDA}" dt="2025-06-11T17:09:31.189" v="155" actId="1076"/>
          <ac:picMkLst>
            <pc:docMk/>
            <pc:sldMk cId="1397026086" sldId="301"/>
            <ac:picMk id="29" creationId="{1B811D30-4D65-8BCD-38DC-AF158BAF0389}"/>
          </ac:picMkLst>
        </pc:picChg>
      </pc:sldChg>
      <pc:sldChg chg="addSp delSp modSp">
        <pc:chgData name="KUNAL PAL" userId="4ec6074d4c4251f7" providerId="Windows Live" clId="Web-{9F0BC65F-E344-4752-D97E-0FEB1C6BFEDA}" dt="2025-06-11T17:45:26.199" v="347"/>
        <pc:sldMkLst>
          <pc:docMk/>
          <pc:sldMk cId="4046430780" sldId="302"/>
        </pc:sldMkLst>
        <pc:spChg chg="add mod">
          <ac:chgData name="KUNAL PAL" userId="4ec6074d4c4251f7" providerId="Windows Live" clId="Web-{9F0BC65F-E344-4752-D97E-0FEB1C6BFEDA}" dt="2025-06-11T14:33:48.652" v="52" actId="20577"/>
          <ac:spMkLst>
            <pc:docMk/>
            <pc:sldMk cId="4046430780" sldId="302"/>
            <ac:spMk id="3" creationId="{AECC573C-C309-C8E4-B627-1D39D2CD5DF5}"/>
          </ac:spMkLst>
        </pc:spChg>
        <pc:spChg chg="add del mod">
          <ac:chgData name="KUNAL PAL" userId="4ec6074d4c4251f7" providerId="Windows Live" clId="Web-{9F0BC65F-E344-4752-D97E-0FEB1C6BFEDA}" dt="2025-06-11T17:45:26.199" v="347"/>
          <ac:spMkLst>
            <pc:docMk/>
            <pc:sldMk cId="4046430780" sldId="302"/>
            <ac:spMk id="5" creationId="{E05C43D3-386E-C15E-C5A6-985EFBC82BBA}"/>
          </ac:spMkLst>
        </pc:spChg>
      </pc:sldChg>
      <pc:sldChg chg="addSp modSp">
        <pc:chgData name="KUNAL PAL" userId="4ec6074d4c4251f7" providerId="Windows Live" clId="Web-{9F0BC65F-E344-4752-D97E-0FEB1C6BFEDA}" dt="2025-06-11T14:33:23.167" v="42" actId="20577"/>
        <pc:sldMkLst>
          <pc:docMk/>
          <pc:sldMk cId="1252277299" sldId="303"/>
        </pc:sldMkLst>
        <pc:spChg chg="add mod">
          <ac:chgData name="KUNAL PAL" userId="4ec6074d4c4251f7" providerId="Windows Live" clId="Web-{9F0BC65F-E344-4752-D97E-0FEB1C6BFEDA}" dt="2025-06-11T14:33:23.167" v="42" actId="20577"/>
          <ac:spMkLst>
            <pc:docMk/>
            <pc:sldMk cId="1252277299" sldId="303"/>
            <ac:spMk id="5" creationId="{50D9F85A-6CFF-FB5E-0DD1-276CEC120E73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F9F67F-6A4E-4990-8320-0BCA81523BE1}" type="datetimeFigureOut">
              <a:rPr lang="en-IN" smtClean="0"/>
              <a:t>12-06-2025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EC391-16CC-4966-A6E4-204DD9AFA0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591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855B6CD-9C09-495E-817B-7C421CCC6097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708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29888-20D6-4ED9-9AA0-DE55E51908ED}" type="datetime1">
              <a:rPr lang="en-US" smtClean="0"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44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7E095-610F-410A-B270-8FCC0C199EFF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7650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A9CB7-532C-4F63-9DA3-1AEDBDBFEFE9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8143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CC956-641C-4FAD-883F-40D9BB6D1628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21046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DBD96-900A-4D42-820C-ADE8027F5E6F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6567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5A0C5-7223-455F-9095-CF56BF0202B1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96377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98E23-969D-4A43-ABE1-26FDD4BA72E1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51575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5A26C-78FE-4937-B5DF-B9D071018561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9089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859529" y="1228089"/>
            <a:ext cx="4479925" cy="635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404040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4EFE9-A768-4BF5-B311-73EE10D2A319}" type="datetime1">
              <a:rPr lang="en-US" smtClean="0"/>
              <a:t>6/12/2025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22463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404040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800811" y="1683461"/>
            <a:ext cx="4725035" cy="3736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788022" y="1683461"/>
            <a:ext cx="4726940" cy="4102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06581-BFF3-4920-9B35-E51DD4D0194D}" type="datetime1">
              <a:rPr lang="en-US" smtClean="0"/>
              <a:t>6/12/2025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5074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754BC-3408-4B2A-A720-3E68C0DE6170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6900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9623D-BE8D-4FCF-81F1-993391EDF545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236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3BD3-BCCB-4219-BFFB-CBDB73C21DC9}" type="datetime1">
              <a:rPr lang="en-US" smtClean="0"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322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7D1DD-16BB-4785-B501-AACDF74C130C}" type="datetime1">
              <a:rPr lang="en-US" smtClean="0"/>
              <a:t>6/12/2025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779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5B067-BC28-45CA-8E2B-A3B5FFBF0C4B}" type="datetime1">
              <a:rPr lang="en-US" smtClean="0"/>
              <a:t>6/12/2025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379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03528-48FE-4318-972C-66E7B07B8595}" type="datetime1">
              <a:rPr lang="en-US" smtClean="0"/>
              <a:t>6/12/2025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292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E15A-B822-45BA-976E-CCC3BA26C463}" type="datetime1">
              <a:rPr lang="en-US" smtClean="0"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224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39FB7-4FA7-42D8-B68B-7E4A6AFD7569}" type="datetime1">
              <a:rPr lang="en-US" smtClean="0"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451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BA7BC8A-0CD5-4884-AD28-B4684BDF3990}" type="datetime1">
              <a:rPr lang="en-US" smtClean="0"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5687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  <p:sldLayoutId id="2147483872" r:id="rId12"/>
    <p:sldLayoutId id="2147483873" r:id="rId13"/>
    <p:sldLayoutId id="2147483874" r:id="rId14"/>
    <p:sldLayoutId id="2147483875" r:id="rId15"/>
    <p:sldLayoutId id="2147483876" r:id="rId16"/>
    <p:sldLayoutId id="2147483877" r:id="rId17"/>
    <p:sldLayoutId id="2147483878" r:id="rId18"/>
    <p:sldLayoutId id="2147483879" r:id="rId19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8947ADE-6E43-26D3-7964-C4C39ACA30C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638800" y="6400800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1</a:t>
            </a:fld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0C39E0-5440-03EF-2CEC-96E8CD2E9D25}"/>
              </a:ext>
            </a:extLst>
          </p:cNvPr>
          <p:cNvSpPr txBox="1"/>
          <p:nvPr/>
        </p:nvSpPr>
        <p:spPr>
          <a:xfrm>
            <a:off x="7086600" y="4636477"/>
            <a:ext cx="6096000" cy="948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 indent="156845" algn="ctr">
              <a:lnSpc>
                <a:spcPct val="100000"/>
              </a:lnSpc>
              <a:spcBef>
                <a:spcPts val="100"/>
              </a:spcBef>
            </a:pPr>
            <a:r>
              <a:rPr lang="en-US" sz="1800" spc="-45" dirty="0">
                <a:solidFill>
                  <a:schemeClr val="tx1"/>
                </a:solidFill>
                <a:latin typeface="Lucida Sans Unicode"/>
                <a:cs typeface="Lucida Sans Unicode"/>
              </a:rPr>
              <a:t>Kunal Pal</a:t>
            </a:r>
          </a:p>
          <a:p>
            <a:pPr marL="12700" marR="5080" indent="156845" algn="ctr">
              <a:lnSpc>
                <a:spcPct val="100000"/>
              </a:lnSpc>
              <a:spcBef>
                <a:spcPts val="100"/>
              </a:spcBef>
            </a:pPr>
            <a:r>
              <a:rPr lang="en-US" spc="-45" dirty="0">
                <a:solidFill>
                  <a:schemeClr val="tx1"/>
                </a:solidFill>
                <a:latin typeface="Lucida Sans Unicode"/>
                <a:cs typeface="Lucida Sans Unicode"/>
              </a:rPr>
              <a:t>T91/IT/216006</a:t>
            </a:r>
          </a:p>
          <a:p>
            <a:pPr marL="12700" marR="5080" indent="156845" algn="ctr">
              <a:lnSpc>
                <a:spcPct val="100000"/>
              </a:lnSpc>
              <a:spcBef>
                <a:spcPts val="100"/>
              </a:spcBef>
            </a:pPr>
            <a:r>
              <a:rPr lang="en-US" spc="-45" dirty="0">
                <a:solidFill>
                  <a:schemeClr val="tx1"/>
                </a:solidFill>
                <a:latin typeface="Lucida Sans Unicode"/>
                <a:cs typeface="Lucida Sans Unicode"/>
              </a:rPr>
              <a:t>211-1111-0347-19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7990D9-B625-A245-065C-35F303400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2BCD16-92BB-659B-84FB-8866B00E4E18}"/>
              </a:ext>
            </a:extLst>
          </p:cNvPr>
          <p:cNvSpPr txBox="1"/>
          <p:nvPr/>
        </p:nvSpPr>
        <p:spPr>
          <a:xfrm>
            <a:off x="7512538" y="4934688"/>
            <a:ext cx="2622062" cy="15872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12700" marR="5080" indent="156845" algn="just">
              <a:lnSpc>
                <a:spcPct val="100000"/>
              </a:lnSpc>
              <a:spcBef>
                <a:spcPts val="100"/>
              </a:spcBef>
            </a:pPr>
            <a:r>
              <a:rPr lang="en-US" sz="1800" spc="-45" dirty="0">
                <a:solidFill>
                  <a:schemeClr val="bg1"/>
                </a:solidFill>
                <a:latin typeface="Century Schoolbook"/>
                <a:cs typeface="Lucida Sans Unicode"/>
              </a:rPr>
              <a:t>Indranil Kundu</a:t>
            </a:r>
            <a:endParaRPr lang="en-US" dirty="0"/>
          </a:p>
          <a:p>
            <a:pPr marL="12700" marR="5080" indent="156845" algn="just">
              <a:lnSpc>
                <a:spcPct val="100000"/>
              </a:lnSpc>
              <a:spcBef>
                <a:spcPts val="100"/>
              </a:spcBef>
            </a:pPr>
            <a:r>
              <a:rPr lang="en-US" b="1" spc="-45" dirty="0">
                <a:solidFill>
                  <a:schemeClr val="bg1"/>
                </a:solidFill>
                <a:latin typeface="Century Schoolbook"/>
                <a:cs typeface="Lucida Sans Unicode"/>
              </a:rPr>
              <a:t>T91/IT/216005</a:t>
            </a:r>
          </a:p>
          <a:p>
            <a:pPr marL="12700" marR="5080" indent="156845" algn="just">
              <a:lnSpc>
                <a:spcPct val="100000"/>
              </a:lnSpc>
              <a:spcBef>
                <a:spcPts val="100"/>
              </a:spcBef>
            </a:pPr>
            <a:r>
              <a:rPr lang="en-US" b="1" spc="-45" dirty="0">
                <a:solidFill>
                  <a:schemeClr val="bg1"/>
                </a:solidFill>
                <a:latin typeface="Century Schoolbook"/>
                <a:cs typeface="Lucida Sans Unicode"/>
              </a:rPr>
              <a:t>115-1111-0431-19</a:t>
            </a:r>
          </a:p>
          <a:p>
            <a:pPr marL="12700" marR="5080" indent="156845" algn="just">
              <a:lnSpc>
                <a:spcPct val="100000"/>
              </a:lnSpc>
              <a:spcBef>
                <a:spcPts val="100"/>
              </a:spcBef>
            </a:pPr>
            <a:endParaRPr lang="en-US" spc="-45" dirty="0">
              <a:solidFill>
                <a:schemeClr val="bg1"/>
              </a:solidFill>
              <a:latin typeface="Lucida Sans Unicode"/>
              <a:cs typeface="Lucida Sans Unicode"/>
            </a:endParaRPr>
          </a:p>
          <a:p>
            <a:pPr marL="12700" marR="5080" indent="156845" algn="just">
              <a:lnSpc>
                <a:spcPct val="100000"/>
              </a:lnSpc>
              <a:spcBef>
                <a:spcPts val="100"/>
              </a:spcBef>
            </a:pPr>
            <a:endParaRPr lang="en-US" spc="-45" dirty="0">
              <a:solidFill>
                <a:schemeClr val="bg1"/>
              </a:solidFill>
              <a:latin typeface="Lucida Sans Unicode"/>
              <a:cs typeface="Lucida Sans Unicod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E46C30-B06F-16CE-99B6-D4C29A1AA08C}"/>
              </a:ext>
            </a:extLst>
          </p:cNvPr>
          <p:cNvSpPr txBox="1"/>
          <p:nvPr/>
        </p:nvSpPr>
        <p:spPr>
          <a:xfrm>
            <a:off x="9677400" y="4934688"/>
            <a:ext cx="2743199" cy="12259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2700" marR="5080" indent="156845" algn="just">
              <a:spcBef>
                <a:spcPts val="100"/>
              </a:spcBef>
            </a:pPr>
            <a:r>
              <a:rPr lang="en-US" dirty="0">
                <a:solidFill>
                  <a:schemeClr val="bg1"/>
                </a:solidFill>
                <a:latin typeface="Century Schoolbook"/>
              </a:rPr>
              <a:t>Kunal Pal</a:t>
            </a:r>
            <a:endParaRPr lang="en-US" dirty="0"/>
          </a:p>
          <a:p>
            <a:pPr marL="12700" marR="5080" indent="156845" algn="just">
              <a:spcBef>
                <a:spcPts val="100"/>
              </a:spcBef>
            </a:pPr>
            <a:r>
              <a:rPr lang="en-US" b="1" dirty="0">
                <a:solidFill>
                  <a:schemeClr val="bg1"/>
                </a:solidFill>
                <a:latin typeface="Century Schoolbook"/>
              </a:rPr>
              <a:t>T91/IT/216006</a:t>
            </a:r>
          </a:p>
          <a:p>
            <a:pPr marL="12700" marR="5080" indent="156845" algn="just">
              <a:spcBef>
                <a:spcPts val="100"/>
              </a:spcBef>
            </a:pPr>
            <a:r>
              <a:rPr lang="en-US" b="1" dirty="0">
                <a:solidFill>
                  <a:schemeClr val="bg1"/>
                </a:solidFill>
                <a:latin typeface="Century Schoolbook"/>
              </a:rPr>
              <a:t>211-1111-0347-19</a:t>
            </a:r>
          </a:p>
          <a:p>
            <a:pPr algn="just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AF3768-618A-6CCF-B579-A596F4E55402}"/>
              </a:ext>
            </a:extLst>
          </p:cNvPr>
          <p:cNvSpPr txBox="1"/>
          <p:nvPr/>
        </p:nvSpPr>
        <p:spPr>
          <a:xfrm>
            <a:off x="7620000" y="5943600"/>
            <a:ext cx="419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Under the supervision of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Prof. </a:t>
            </a:r>
            <a:r>
              <a:rPr lang="en-US" sz="2400" b="1" dirty="0" err="1">
                <a:solidFill>
                  <a:schemeClr val="bg1"/>
                </a:solidFill>
              </a:rPr>
              <a:t>Joyati</a:t>
            </a:r>
            <a:r>
              <a:rPr lang="en-US" sz="2400" b="1" dirty="0">
                <a:solidFill>
                  <a:schemeClr val="bg1"/>
                </a:solidFill>
              </a:rPr>
              <a:t> Mondal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F7024BE-9403-83B5-C831-FCBDB71E7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BC8C1A2E-69E1-2FA3-9776-969B8C940509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482A3673-E518-C424-26FE-9B64AB5431E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10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F966CF9-4FE9-A317-D031-CE3512DEAE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B3B229-BADB-1AAB-B409-58FE3BEA961B}"/>
              </a:ext>
            </a:extLst>
          </p:cNvPr>
          <p:cNvSpPr txBox="1"/>
          <p:nvPr/>
        </p:nvSpPr>
        <p:spPr>
          <a:xfrm>
            <a:off x="4499309" y="391688"/>
            <a:ext cx="265820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APP UI DEMO</a:t>
            </a:r>
            <a:endParaRPr lang="en-IN" sz="2800" b="1" dirty="0">
              <a:solidFill>
                <a:schemeClr val="bg1"/>
              </a:solidFill>
            </a:endParaRPr>
          </a:p>
        </p:txBody>
      </p:sp>
      <p:pic>
        <p:nvPicPr>
          <p:cNvPr id="9" name="Screen_Recording_20250610_162248">
            <a:hlinkClick r:id="" action="ppaction://media"/>
            <a:extLst>
              <a:ext uri="{FF2B5EF4-FFF2-40B4-BE49-F238E27FC236}">
                <a16:creationId xmlns:a16="http://schemas.microsoft.com/office/drawing/2014/main" id="{1C9965AF-77E9-C174-7DDD-15299ADFBA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80597" y="908050"/>
            <a:ext cx="2530475" cy="5486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CC5A8F2-58AC-EEAB-CF53-14453BAC9B17}"/>
              </a:ext>
            </a:extLst>
          </p:cNvPr>
          <p:cNvSpPr txBox="1"/>
          <p:nvPr/>
        </p:nvSpPr>
        <p:spPr>
          <a:xfrm>
            <a:off x="4296834" y="1143000"/>
            <a:ext cx="7516282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Here's a step-by-step user's point of view navigation guide for the VitalSync app: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Launch the app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from their phone's home screen.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Enter their full name, age, weight, and height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on the "Enter Details" page.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Tap "Next"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to proceed.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Grant camera permission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if prompted, then </a:t>
            </a: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scan the QR code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on their VitalSync device.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Upon successful scan, they will automatically see the </a:t>
            </a: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VitalSync Dashboard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View their Heart Rate, Temperature, Weight, Height, and BMI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displayed on the dashboard.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Read the AI Health Insight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providing personalized advice based on their current vitals.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Observe the data refreshing automatically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every 15 seconds.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If disconnected, they will see a </a:t>
            </a: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"No internet connection" message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and their data will pause refreshing.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To exit, they can </a:t>
            </a: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press the device's back button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or </a:t>
            </a: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tap the exit icon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in the top right corner.</a:t>
            </a:r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CC573C-C309-C8E4-B627-1D39D2CD5DF5}"/>
              </a:ext>
            </a:extLst>
          </p:cNvPr>
          <p:cNvSpPr txBox="1"/>
          <p:nvPr/>
        </p:nvSpPr>
        <p:spPr>
          <a:xfrm>
            <a:off x="11714121" y="6394776"/>
            <a:ext cx="2813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046430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4D61A4A-E610-195B-20D9-62889D1A0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4826F9AC-9471-A3CC-0B64-177CE13477F1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E244D4F2-3412-8F68-07B8-1A94176AADF2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11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432923D-EFCB-15A4-6A76-13AD0F3CA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7058C9EC-7CE6-D9B2-7808-D69F2C2D91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61218" y="1218793"/>
            <a:ext cx="8077200" cy="45529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FE44E2-7D6C-08CF-7AA4-172900944554}"/>
              </a:ext>
            </a:extLst>
          </p:cNvPr>
          <p:cNvSpPr txBox="1"/>
          <p:nvPr/>
        </p:nvSpPr>
        <p:spPr>
          <a:xfrm>
            <a:off x="624994" y="391688"/>
            <a:ext cx="1094333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SIMULATED FALL DETECTION AND ALERT SYSTEM DEMO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EAB909-963C-2DD2-7D5F-440E6A7EE87A}"/>
              </a:ext>
            </a:extLst>
          </p:cNvPr>
          <p:cNvSpPr txBox="1"/>
          <p:nvPr/>
        </p:nvSpPr>
        <p:spPr>
          <a:xfrm>
            <a:off x="2064327" y="5905604"/>
            <a:ext cx="9419330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ea typeface="+mn-lt"/>
                <a:cs typeface="+mn-lt"/>
              </a:rPr>
              <a:t>* Simulation of a straight face-first fall to test alert notification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7A121D-FBCD-7840-DE4D-CCD04507FE33}"/>
              </a:ext>
            </a:extLst>
          </p:cNvPr>
          <p:cNvSpPr txBox="1"/>
          <p:nvPr/>
        </p:nvSpPr>
        <p:spPr>
          <a:xfrm>
            <a:off x="11714121" y="6394776"/>
            <a:ext cx="2813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134256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C5B6E80-7635-EC86-E6B5-5A56BEF3F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2C52663E-3D27-92F9-97AC-BC86D81780D1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2B255D57-7BC1-91D5-E374-CE4DDB27225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12</a:t>
            </a:fld>
            <a:endParaRPr lang="en-IN" sz="1200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C4472C6-4C2B-ED71-9A86-16AE13B19E72}"/>
              </a:ext>
            </a:extLst>
          </p:cNvPr>
          <p:cNvSpPr txBox="1"/>
          <p:nvPr/>
        </p:nvSpPr>
        <p:spPr>
          <a:xfrm>
            <a:off x="1219200" y="1219200"/>
            <a:ext cx="5410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Comparison of related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Circuit diagram and equipment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References</a:t>
            </a:r>
            <a:endParaRPr lang="en-IN" sz="28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06481AA-BD2A-BE71-DD30-0A8BD5A7D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2007236-AFAE-EBA7-5124-F859D1FB2C68}"/>
              </a:ext>
            </a:extLst>
          </p:cNvPr>
          <p:cNvSpPr txBox="1"/>
          <p:nvPr/>
        </p:nvSpPr>
        <p:spPr>
          <a:xfrm>
            <a:off x="3804065" y="582187"/>
            <a:ext cx="403648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OUR CONTRIBUTION</a:t>
            </a:r>
            <a:endParaRPr lang="en-IN" sz="2800" b="1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DDD207-11B1-6E69-E764-0986048D89D1}"/>
              </a:ext>
            </a:extLst>
          </p:cNvPr>
          <p:cNvSpPr txBox="1"/>
          <p:nvPr/>
        </p:nvSpPr>
        <p:spPr>
          <a:xfrm>
            <a:off x="891117" y="2035655"/>
            <a:ext cx="10972800" cy="27885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A fully functional wearable device integrating heart rate, body temperature, accelerometer, and GPS sensors. </a:t>
            </a:r>
            <a:endParaRPr lang="en-US"/>
          </a:p>
          <a:p>
            <a:pPr algn="just"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Real-time email alerts with GPS location and hospital mapping. </a:t>
            </a:r>
          </a:p>
          <a:p>
            <a:pPr algn="just"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A mobile app built using Flutter for health metric visualization and user interaction. </a:t>
            </a:r>
          </a:p>
          <a:p>
            <a:pPr algn="just"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AI-powered health data translation using GenAI for making metrics easier to interpret. </a:t>
            </a:r>
          </a:p>
          <a:p>
            <a:pPr algn="just"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• Complete cloud-based deployment (via Render) for backend ML inference and alert processing. </a:t>
            </a:r>
            <a:endParaRPr lang="en-IN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58B2C7-95D2-27FB-502C-1CA4FD3B2D8C}"/>
              </a:ext>
            </a:extLst>
          </p:cNvPr>
          <p:cNvSpPr txBox="1"/>
          <p:nvPr/>
        </p:nvSpPr>
        <p:spPr>
          <a:xfrm>
            <a:off x="11411990" y="6248714"/>
            <a:ext cx="59587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10</a:t>
            </a:r>
            <a:endParaRPr lang="en-US" sz="1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3373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D6BDB1D-CF6B-F968-428D-447E7664E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315A8BFD-B337-D347-AC8A-66D7019D8E45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151F9F28-C8A1-614A-2B46-72E9BB0BB4E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13</a:t>
            </a:fld>
            <a:endParaRPr lang="en-IN" sz="1200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CBD6B10-E2D9-FF9C-546C-ACF2A073C46E}"/>
              </a:ext>
            </a:extLst>
          </p:cNvPr>
          <p:cNvSpPr txBox="1"/>
          <p:nvPr/>
        </p:nvSpPr>
        <p:spPr>
          <a:xfrm>
            <a:off x="1219200" y="1219200"/>
            <a:ext cx="5410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Comparison of related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Circuit diagram and equipment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References</a:t>
            </a:r>
            <a:endParaRPr lang="en-IN" sz="28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85C5405-F39B-2C19-379C-9C399DE1D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EFCC06F-049E-1F79-CCF2-102C7A84A2DF}"/>
              </a:ext>
            </a:extLst>
          </p:cNvPr>
          <p:cNvSpPr txBox="1"/>
          <p:nvPr/>
        </p:nvSpPr>
        <p:spPr>
          <a:xfrm>
            <a:off x="4301482" y="582187"/>
            <a:ext cx="2660651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LIMITATIONS</a:t>
            </a:r>
            <a:endParaRPr lang="en-IN" sz="2800" b="1" u="sng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D663B8-D1B6-BAC2-FE6D-86058A2B9FE2}"/>
              </a:ext>
            </a:extLst>
          </p:cNvPr>
          <p:cNvSpPr txBox="1"/>
          <p:nvPr/>
        </p:nvSpPr>
        <p:spPr>
          <a:xfrm>
            <a:off x="615950" y="1559405"/>
            <a:ext cx="10972800" cy="374224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Battery Life: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Continuous sensor and Wi-Fi use requires frequent charging, impacting user adherence.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GPS Accuracy: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Location accuracy significantly diminishes indoors.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Wearability: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Prototype size and weight may reduce long-term comfort and user compliance.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Sensor Robustness: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Environmental noise or interference can affect raw sensor data quality.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Connectivity Reliance: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The entire system is dependent on a stable and continuous internet connection.</a:t>
            </a:r>
            <a:endParaRPr lang="en-US" sz="2000">
              <a:solidFill>
                <a:schemeClr val="bg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Third-Party Dependency: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Reliance on external APIs (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ThingSpeak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, Gemini, OpenStreetMap, email) introduces potential points of failure.</a:t>
            </a:r>
            <a:endParaRPr lang="en-US" sz="2000">
              <a:solidFill>
                <a:schemeClr val="bg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ea typeface="+mn-lt"/>
                <a:cs typeface="+mn-lt"/>
              </a:rPr>
              <a:t>User Adherence: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Consistent wearing, charging, and app interaction can be challenging for elderly users.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1EC0A1-CC65-E26A-300D-AC4348EF95DC}"/>
              </a:ext>
            </a:extLst>
          </p:cNvPr>
          <p:cNvSpPr txBox="1"/>
          <p:nvPr/>
        </p:nvSpPr>
        <p:spPr>
          <a:xfrm>
            <a:off x="11616429" y="6385007"/>
            <a:ext cx="37904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638384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B6AA9FA-0960-9093-F497-53C299510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ECB1D961-2394-418C-0674-05ED233450BB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95EE7F88-B232-CE7D-86E1-09E0A85D9C1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14</a:t>
            </a:fld>
            <a:endParaRPr lang="en-IN" sz="1200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CF573C-43AC-08BB-9614-F68BFD3FCA80}"/>
              </a:ext>
            </a:extLst>
          </p:cNvPr>
          <p:cNvSpPr txBox="1"/>
          <p:nvPr/>
        </p:nvSpPr>
        <p:spPr>
          <a:xfrm>
            <a:off x="1219200" y="1219200"/>
            <a:ext cx="5410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Comparison of related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Circuit diagram and equipment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References</a:t>
            </a:r>
            <a:endParaRPr lang="en-IN" sz="28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8B9C9CD-D373-443E-6CF9-E57CB40A7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233BB2E-661A-993F-E101-28DD704259C7}"/>
              </a:ext>
            </a:extLst>
          </p:cNvPr>
          <p:cNvSpPr txBox="1"/>
          <p:nvPr/>
        </p:nvSpPr>
        <p:spPr>
          <a:xfrm>
            <a:off x="4661315" y="582188"/>
            <a:ext cx="286173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FUTURE WORK</a:t>
            </a:r>
            <a:endParaRPr lang="en-IN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B1934A-53DB-CA59-A4DE-A01E899661C7}"/>
              </a:ext>
            </a:extLst>
          </p:cNvPr>
          <p:cNvSpPr txBox="1"/>
          <p:nvPr/>
        </p:nvSpPr>
        <p:spPr>
          <a:xfrm>
            <a:off x="347133" y="1815068"/>
            <a:ext cx="11506200" cy="33772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Direct Emergency Services Integration: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Establish API linkages with hospital emergency systems for automated ambulance dispatch upon fall detection.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Integrated Telemedicine Platform: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Implement a virtual consultation feature within the mobile app to connect users directly with healthcare professionals.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Advanced Hardware Miniaturization: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Develop a custom Printed Circuit Board (PCB) to achieve a significantly smaller, more durable, and aesthetically pleasing wristband.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Predictive Health Analytics: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Implement AI-based analytics to identify long-term health trends and predict potential health issues beyond fall detection.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BC253A-13E8-C67E-59A8-542FF8C70DE8}"/>
              </a:ext>
            </a:extLst>
          </p:cNvPr>
          <p:cNvSpPr txBox="1"/>
          <p:nvPr/>
        </p:nvSpPr>
        <p:spPr>
          <a:xfrm>
            <a:off x="11478846" y="6385007"/>
            <a:ext cx="51662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845142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BD8F97C-23E6-44B3-F477-8BF7E2EA2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51981D8D-85F9-D66C-DBC4-6933984B3F2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15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A0DEACE-DCAF-E709-07D5-3788FDC3D1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" y="6512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B900D09-A148-6052-7D41-78EC6BC2BCD7}"/>
              </a:ext>
            </a:extLst>
          </p:cNvPr>
          <p:cNvSpPr txBox="1"/>
          <p:nvPr/>
        </p:nvSpPr>
        <p:spPr>
          <a:xfrm>
            <a:off x="4301481" y="656271"/>
            <a:ext cx="2660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FF"/>
                </a:solidFill>
              </a:rPr>
              <a:t>CONCLUSION</a:t>
            </a:r>
            <a:endParaRPr lang="en-IN" sz="2800" b="1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B8003D-C3F3-139E-B96B-5A28C223E9D4}"/>
              </a:ext>
            </a:extLst>
          </p:cNvPr>
          <p:cNvSpPr txBox="1"/>
          <p:nvPr/>
        </p:nvSpPr>
        <p:spPr>
          <a:xfrm>
            <a:off x="882650" y="1917701"/>
            <a:ext cx="9865784" cy="334258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</a:rPr>
              <a:t>This 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project successfully delivers a comprehensive, low-cost, and real-time health monitoring and fall detection system. By seamlessly integrating IoT sensors, machine learning, and cloud infrastructure with an intuitive Flutter application and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GenAI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-powered insights, it provides continuous health tracking and ensures rapid, precise emergency response. This user-centric solution, designed for elderly and at-risk individuals, demonstrates significant potential for practical deployment within smart healthcare and telemedicine ecosystems.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D08264-C0D8-F87D-F286-81CFCC6C9A21}"/>
              </a:ext>
            </a:extLst>
          </p:cNvPr>
          <p:cNvSpPr txBox="1"/>
          <p:nvPr/>
        </p:nvSpPr>
        <p:spPr>
          <a:xfrm>
            <a:off x="11246013" y="6395590"/>
            <a:ext cx="7494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105644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1F20DE93-C59D-0A31-C065-E45A93DB5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80CD3485-C2A4-C448-8EFB-77C2478F822C}"/>
              </a:ext>
            </a:extLst>
          </p:cNvPr>
          <p:cNvSpPr txBox="1"/>
          <p:nvPr/>
        </p:nvSpPr>
        <p:spPr>
          <a:xfrm>
            <a:off x="5638800" y="468868"/>
            <a:ext cx="6172200" cy="468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DD34177E-598A-4E8A-0487-D33B170EA46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pPr>
              <a:lnSpc>
                <a:spcPct val="150000"/>
              </a:lnSpc>
            </a:pPr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pPr>
                <a:lnSpc>
                  <a:spcPct val="150000"/>
                </a:lnSpc>
              </a:pPr>
              <a:t>16</a:t>
            </a:fld>
            <a:endParaRPr lang="en-IN" sz="1200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ADD7D0-D585-9F4F-5BC5-10E72C1E9373}"/>
              </a:ext>
            </a:extLst>
          </p:cNvPr>
          <p:cNvSpPr txBox="1"/>
          <p:nvPr/>
        </p:nvSpPr>
        <p:spPr>
          <a:xfrm>
            <a:off x="1219200" y="1219200"/>
            <a:ext cx="5410200" cy="5848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Introduction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Comparison of related works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Problem statement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Implementation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Circuit diagram and equipment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Video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Conclusion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Future 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References</a:t>
            </a:r>
            <a:endParaRPr lang="en-IN" sz="28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701C7BD-0B7A-1485-F721-936D1960D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C26E482-0C03-C4B0-A09B-920B1C4ECD05}"/>
              </a:ext>
            </a:extLst>
          </p:cNvPr>
          <p:cNvSpPr txBox="1"/>
          <p:nvPr/>
        </p:nvSpPr>
        <p:spPr>
          <a:xfrm>
            <a:off x="4374662" y="180729"/>
            <a:ext cx="2907324" cy="677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FFFFFF"/>
                </a:solidFill>
              </a:rPr>
              <a:t>REFRERENCES</a:t>
            </a:r>
            <a:endParaRPr lang="en-IN" sz="2800" b="1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5A2C51-F692-1A90-3189-3A1C7DB20DC5}"/>
              </a:ext>
            </a:extLst>
          </p:cNvPr>
          <p:cNvSpPr txBox="1"/>
          <p:nvPr/>
        </p:nvSpPr>
        <p:spPr>
          <a:xfrm>
            <a:off x="152400" y="860560"/>
            <a:ext cx="11887200" cy="58701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dirty="0" err="1">
                <a:solidFill>
                  <a:schemeClr val="bg1"/>
                </a:solidFill>
              </a:rPr>
              <a:t>Stampfler</a:t>
            </a:r>
            <a:r>
              <a:rPr lang="en-IN" dirty="0">
                <a:solidFill>
                  <a:schemeClr val="bg1"/>
                </a:solidFill>
              </a:rPr>
              <a:t>, Tristan, et al. "Fall detection using accelerometer-based smartphones: Where do we go from here?." Frontiers in public health 10 (2022): 996021. 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Amir, Nur Izdihar Muhd, et al. "Development of fall detection device using accelerometer sensor." 2021 IEEE 7th International Conference on Smart Instrumentation, Measurement and Applications (ICSIMA). IEEE, 2021.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Jiang, Zhiyuan, et al. "Fall detection systems for internet of medical things based on wearable sensors: A review." IEEE Internet of Things Journal (2024).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Tian, Jingxiao, Patrick Mercier, and Christopher Paolini. "</a:t>
            </a:r>
            <a:r>
              <a:rPr lang="en-IN" dirty="0" err="1">
                <a:solidFill>
                  <a:schemeClr val="bg1"/>
                </a:solidFill>
              </a:rPr>
              <a:t>Ultra low</a:t>
            </a:r>
            <a:r>
              <a:rPr lang="en-IN" dirty="0">
                <a:solidFill>
                  <a:schemeClr val="bg1"/>
                </a:solidFill>
              </a:rPr>
              <a:t>-power, wearable, accelerated shallow-learning fall detection for elderly at-risk persons." Smart Health 33 (2024): 100498.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González-Castro, Ana, et al. "Predicting fall risk in older adults: A machine learning comparison of accelerometric and non-accelerometric factors." Digital Health 11 (2025): 20552076251331752.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Bhargav, M. S. S., et al. "Efficient fall detection for elderly with integrated machine learning and sensor networks." Recent Trends in VLSI and Semiconductor Packaging (2025): 92-100.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Khojasteh, Samad Barri, et al. "Improving fall detection using an on-wrist wearable accelerometer." Sensors 18.5 (2018): 1350.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CC212C-0C36-2632-9D81-7513A520ABA0}"/>
              </a:ext>
            </a:extLst>
          </p:cNvPr>
          <p:cNvSpPr txBox="1"/>
          <p:nvPr/>
        </p:nvSpPr>
        <p:spPr>
          <a:xfrm>
            <a:off x="11351846" y="6385007"/>
            <a:ext cx="67537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8223070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C987EE6-0EE7-6879-B585-4E1C0FDED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61F0F8EA-5697-9E2F-1B6C-56ADE71F6280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pPr>
              <a:lnSpc>
                <a:spcPct val="150000"/>
              </a:lnSpc>
            </a:pPr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pPr>
                <a:lnSpc>
                  <a:spcPct val="150000"/>
                </a:lnSpc>
              </a:pPr>
              <a:t>17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E45098B-AC30-DF37-C867-CEEB615EF1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8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3C1846-EA1B-4D5E-3297-96CDEC9515DF}"/>
              </a:ext>
            </a:extLst>
          </p:cNvPr>
          <p:cNvSpPr txBox="1"/>
          <p:nvPr/>
        </p:nvSpPr>
        <p:spPr>
          <a:xfrm>
            <a:off x="2709334" y="2710147"/>
            <a:ext cx="8034866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Century Schoolbook"/>
                <a:ea typeface="STXingkai"/>
                <a:cs typeface="JasmineUPC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08189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23EF6031-A07E-F1D5-B935-8D6E8CD84D2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2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E2B4568-866E-EB08-45BE-0A20FF2D1C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" y="-814"/>
            <a:ext cx="12192000" cy="68580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0149127-472B-D30A-784F-3EC8EF33BACF}"/>
              </a:ext>
            </a:extLst>
          </p:cNvPr>
          <p:cNvSpPr txBox="1"/>
          <p:nvPr/>
        </p:nvSpPr>
        <p:spPr>
          <a:xfrm>
            <a:off x="845038" y="1233690"/>
            <a:ext cx="8153074" cy="526297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Introduction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Problem Statement </a:t>
            </a: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Comparison of Related Works  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System Architecture 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Hardware Implementation 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Machine Learning Implementation 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ML Training Result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App UI , Simulated Fall Detection &amp; Alert System Demo   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Our Contribution 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Limitations 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Future Work 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Conclusion 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References 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99DC55-323C-3D72-4111-1C224BEF76CA}"/>
              </a:ext>
            </a:extLst>
          </p:cNvPr>
          <p:cNvSpPr txBox="1"/>
          <p:nvPr/>
        </p:nvSpPr>
        <p:spPr>
          <a:xfrm>
            <a:off x="5748215" y="702380"/>
            <a:ext cx="151032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INDEX</a:t>
            </a:r>
            <a:endParaRPr lang="en-IN"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D444BCE-AC1C-57AF-C2CE-24657BE03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C384AE8D-57D2-3158-FA32-18F5269620B0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0C5DAF7B-AF1D-0A35-2BE6-CB69CA688F8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3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0A1EC77-A37D-7FAA-9CA7-63C9C99F5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" y="0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3348027-BA34-3EE9-CED0-8622C15B799F}"/>
              </a:ext>
            </a:extLst>
          </p:cNvPr>
          <p:cNvSpPr txBox="1"/>
          <p:nvPr/>
        </p:nvSpPr>
        <p:spPr>
          <a:xfrm>
            <a:off x="4507523" y="653534"/>
            <a:ext cx="318086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INTRODUCTION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F1A366-B234-DE5A-1A3A-626D79F80386}"/>
              </a:ext>
            </a:extLst>
          </p:cNvPr>
          <p:cNvSpPr txBox="1"/>
          <p:nvPr/>
        </p:nvSpPr>
        <p:spPr>
          <a:xfrm>
            <a:off x="835268" y="1396589"/>
            <a:ext cx="10975731" cy="44012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Our project is a smart wearable system that helps monitor a person's health in real-time and can detect if they fall down.</a:t>
            </a:r>
            <a:endParaRPr lang="en-US" sz="2000" dirty="0">
              <a:solidFill>
                <a:schemeClr val="bg1"/>
              </a:solidFill>
              <a:ea typeface="+mn-lt"/>
              <a:cs typeface="+mn-lt"/>
            </a:endParaRPr>
          </a:p>
          <a:p>
            <a:pPr algn="just"/>
            <a:endParaRPr lang="en-US" sz="2000" dirty="0"/>
          </a:p>
          <a:p>
            <a:pPr algn="just"/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It’s like a wristband that checks your heart rate, body temperature, and movement using small sensors. If it senses a sudden fall, it sends an alert with your location through email to your family or caregivers — and even shares nearby hospital info.</a:t>
            </a:r>
            <a:endParaRPr lang="en-US" sz="2000">
              <a:solidFill>
                <a:schemeClr val="bg1"/>
              </a:solidFill>
            </a:endParaRPr>
          </a:p>
          <a:p>
            <a:pPr algn="just"/>
            <a:endParaRPr lang="en-US" sz="2000" dirty="0"/>
          </a:p>
          <a:p>
            <a:pPr algn="just"/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All the data goes online instantly using Wi-Fi, and we use a machine learning model — trained with a large dataset — to accurately tell the difference between a normal movement and a real fall.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We also made a mobile app where users can see their health stats live. In the future, we plan to add AI to give simple health advice based on the data.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This system is especially useful for elderly people who live alone, as it helps keep them safe and connected.</a:t>
            </a:r>
            <a:endParaRPr lang="en-IN" sz="2000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1F48B0-D03C-E115-22BA-057077302782}"/>
              </a:ext>
            </a:extLst>
          </p:cNvPr>
          <p:cNvSpPr txBox="1"/>
          <p:nvPr/>
        </p:nvSpPr>
        <p:spPr>
          <a:xfrm>
            <a:off x="11616429" y="6385007"/>
            <a:ext cx="3790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1342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0588C9B3-93F1-4950-1CE5-DDDE185C6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118122E4-1A3D-086D-8315-E18750D66CE4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D952F775-7611-AD87-29C1-011614930F3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4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F58E02F-17ED-E1CC-4400-168552953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" y="-814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D8B1CD1-AA60-9D36-87A1-CA682490F8A3}"/>
              </a:ext>
            </a:extLst>
          </p:cNvPr>
          <p:cNvSpPr txBox="1"/>
          <p:nvPr/>
        </p:nvSpPr>
        <p:spPr>
          <a:xfrm>
            <a:off x="4190763" y="649758"/>
            <a:ext cx="4362939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PROBLEM STATEMENT</a:t>
            </a:r>
            <a:endParaRPr lang="en-IN" sz="2800" b="1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6003A5-F279-57D6-E49B-50EE93A2693A}"/>
              </a:ext>
            </a:extLst>
          </p:cNvPr>
          <p:cNvSpPr txBox="1"/>
          <p:nvPr/>
        </p:nvSpPr>
        <p:spPr>
          <a:xfrm>
            <a:off x="761999" y="1678151"/>
            <a:ext cx="9906001" cy="33303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Elderly individuals who live alone are highly vulnerable during medical emergencies, especially when accidental falls occur. The lack of real-time monitoring and delay in emergency response can lead to severe health consequences. Despite advances in health wearables, existing solutions are often expensive, lack AI-powered insights, and fail to provide immediate contextual alerts to caregivers. This project addresses these shortcomings by delivering a reliable, affordable, and scalable real-time health monitoring and fall detection system. </a:t>
            </a:r>
            <a:endParaRPr lang="en-IN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650620-CB9F-175A-FE1C-35E5E509A1C5}"/>
              </a:ext>
            </a:extLst>
          </p:cNvPr>
          <p:cNvSpPr txBox="1"/>
          <p:nvPr/>
        </p:nvSpPr>
        <p:spPr>
          <a:xfrm>
            <a:off x="11714121" y="6394776"/>
            <a:ext cx="2813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1653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A8EEDFC-988A-96F3-A939-F0EA1107F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2A00FA4E-EF9E-6FF5-0563-C713834527DC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C8B5FDBF-4124-9D51-45BB-99A477FBFFA4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5</a:t>
            </a:fld>
            <a:endParaRPr lang="en-IN" sz="1200" dirty="0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432459-B5FE-F38F-6B80-F07715C1ECBB}"/>
              </a:ext>
            </a:extLst>
          </p:cNvPr>
          <p:cNvSpPr txBox="1"/>
          <p:nvPr/>
        </p:nvSpPr>
        <p:spPr>
          <a:xfrm>
            <a:off x="1219200" y="1219200"/>
            <a:ext cx="5410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Comparison of related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Problem 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Circuit diagram and equipment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References</a:t>
            </a:r>
            <a:endParaRPr lang="en-IN" sz="28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5222567-86ED-759F-C9A4-0D696E1A1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6A29E6D-6C12-2C24-2529-B574EE5A681A}"/>
              </a:ext>
            </a:extLst>
          </p:cNvPr>
          <p:cNvSpPr txBox="1"/>
          <p:nvPr/>
        </p:nvSpPr>
        <p:spPr>
          <a:xfrm>
            <a:off x="2481148" y="317604"/>
            <a:ext cx="777240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COMPARISON TABLE OF RELATED WORKS</a:t>
            </a:r>
            <a:endParaRPr lang="en-IN" sz="2800" b="1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09D4E1A-DCF6-8DAD-2575-C9F654CB40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52064"/>
              </p:ext>
            </p:extLst>
          </p:nvPr>
        </p:nvGraphicFramePr>
        <p:xfrm>
          <a:off x="476250" y="1026584"/>
          <a:ext cx="11237864" cy="5359237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2211916">
                  <a:extLst>
                    <a:ext uri="{9D8B030D-6E8A-4147-A177-3AD203B41FA5}">
                      <a16:colId xmlns:a16="http://schemas.microsoft.com/office/drawing/2014/main" val="1317510914"/>
                    </a:ext>
                  </a:extLst>
                </a:gridCol>
                <a:gridCol w="3545416">
                  <a:extLst>
                    <a:ext uri="{9D8B030D-6E8A-4147-A177-3AD203B41FA5}">
                      <a16:colId xmlns:a16="http://schemas.microsoft.com/office/drawing/2014/main" val="3703964094"/>
                    </a:ext>
                  </a:extLst>
                </a:gridCol>
                <a:gridCol w="5480532">
                  <a:extLst>
                    <a:ext uri="{9D8B030D-6E8A-4147-A177-3AD203B41FA5}">
                      <a16:colId xmlns:a16="http://schemas.microsoft.com/office/drawing/2014/main" val="276223175"/>
                    </a:ext>
                  </a:extLst>
                </a:gridCol>
              </a:tblGrid>
              <a:tr h="51891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u="none" strike="noStrike" noProof="0" dirty="0"/>
                        <a:t>Feature / Aspect</a:t>
                      </a:r>
                      <a:endParaRPr lang="en-US" sz="1800" b="1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Typical "Past Related Work" / Conventional Systems</a:t>
                      </a:r>
                      <a:endParaRPr lang="en-US" sz="1800" b="1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Body Area Network System</a:t>
                      </a:r>
                      <a:endParaRPr lang="en-US" sz="1800" b="1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4941666"/>
                  </a:ext>
                </a:extLst>
              </a:tr>
              <a:tr h="930747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Detection &amp; Monitoring</a:t>
                      </a:r>
                      <a:endParaRPr lang="en-US" sz="1800" b="1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0" i="0" u="none" strike="noStrike" noProof="0" dirty="0">
                          <a:latin typeface="Garamond"/>
                        </a:rPr>
                        <a:t>Basic rule-based fall detection; limited single-sensor health data.</a:t>
                      </a:r>
                      <a:endParaRPr lang="en-US" sz="180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AI-Powered ML Fall Detection</a:t>
                      </a:r>
                      <a:r>
                        <a:rPr lang="en-US" sz="1800" b="0" i="0" u="none" strike="noStrike" noProof="0" dirty="0">
                          <a:latin typeface="Garamond"/>
                        </a:rPr>
                        <a:t> (high accuracy); </a:t>
                      </a:r>
                      <a:r>
                        <a:rPr lang="en-US" sz="1800" b="1" i="0" u="none" strike="noStrike" noProof="0" dirty="0">
                          <a:latin typeface="Garamond"/>
                        </a:rPr>
                        <a:t>Multi-sensor Wearable</a:t>
                      </a:r>
                      <a:r>
                        <a:rPr lang="en-US" sz="1800" b="0" i="0" u="none" strike="noStrike" noProof="0" dirty="0">
                          <a:latin typeface="Garamond"/>
                        </a:rPr>
                        <a:t> for comprehensive vital signs.</a:t>
                      </a:r>
                      <a:endParaRPr lang="en-US" sz="1800" dirty="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7042443"/>
                  </a:ext>
                </a:extLst>
              </a:tr>
              <a:tr h="92075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Data Flow &amp; Intelligence</a:t>
                      </a:r>
                      <a:endParaRPr lang="en-US" sz="1800" b="1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0" i="0" u="none" strike="noStrike" noProof="0" dirty="0">
                          <a:latin typeface="Garamond"/>
                        </a:rPr>
                        <a:t>Manual data entry or batch processing; raw data output.</a:t>
                      </a:r>
                      <a:endParaRPr lang="en-US" sz="180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Real-time IoT Streaming (ThingSpeak):</a:t>
                      </a:r>
                      <a:r>
                        <a:rPr lang="en-US" sz="1800" b="0" i="0" u="none" strike="noStrike" noProof="0" dirty="0">
                          <a:latin typeface="Garamond"/>
                        </a:rPr>
                        <a:t> Continuous data flow. </a:t>
                      </a:r>
                      <a:r>
                        <a:rPr lang="en-US" sz="1800" b="1" i="0" u="none" strike="noStrike" noProof="0" err="1">
                          <a:latin typeface="Garamond"/>
                        </a:rPr>
                        <a:t>GenAI</a:t>
                      </a:r>
                      <a:r>
                        <a:rPr lang="en-US" sz="1800" b="1" i="0" u="none" strike="noStrike" noProof="0" dirty="0">
                          <a:latin typeface="Garamond"/>
                        </a:rPr>
                        <a:t> (Google Gemini) Insights</a:t>
                      </a:r>
                      <a:r>
                        <a:rPr lang="en-US" sz="1800" b="0" i="0" u="none" strike="noStrike" noProof="0" dirty="0">
                          <a:latin typeface="Garamond"/>
                        </a:rPr>
                        <a:t> for plain-text health advice.</a:t>
                      </a:r>
                      <a:endParaRPr lang="en-US" sz="1800" dirty="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6113412"/>
                  </a:ext>
                </a:extLst>
              </a:tr>
              <a:tr h="518911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Alerting &amp; Context</a:t>
                      </a:r>
                      <a:endParaRPr lang="en-US" sz="1800" b="1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0" i="0" u="none" strike="noStrike" noProof="0" dirty="0">
                          <a:latin typeface="Garamond"/>
                        </a:rPr>
                        <a:t>Simple SMS/call alerts; no location or context.</a:t>
                      </a:r>
                      <a:endParaRPr lang="en-US" sz="180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Automated, Adaptable Alerts:</a:t>
                      </a:r>
                      <a:r>
                        <a:rPr lang="en-US" sz="1800" b="0" i="0" u="none" strike="noStrike" noProof="0" dirty="0">
                          <a:latin typeface="Garamond"/>
                        </a:rPr>
                        <a:t> Detailed, location-based (OpenStreetMap) emails; extensible to SMS/WhatsApp.</a:t>
                      </a:r>
                      <a:endParaRPr lang="en-US" sz="1800" dirty="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7170851"/>
                  </a:ext>
                </a:extLst>
              </a:tr>
              <a:tr h="518911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User Experience</a:t>
                      </a:r>
                      <a:endParaRPr lang="en-US" sz="1800" b="1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0" i="0" u="none" strike="noStrike" noProof="0" dirty="0">
                          <a:latin typeface="Garamond"/>
                        </a:rPr>
                        <a:t>No app, dated interface, or generic health display.</a:t>
                      </a:r>
                      <a:endParaRPr lang="en-US" sz="180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Simple, Personalized Flutter App:</a:t>
                      </a:r>
                      <a:r>
                        <a:rPr lang="en-US" sz="1800" b="0" i="0" u="none" strike="noStrike" noProof="0" dirty="0">
                          <a:latin typeface="Garamond"/>
                        </a:rPr>
                        <a:t> Optimized UI for older users, user setup, device pairing, tailored dashboard.</a:t>
                      </a:r>
                      <a:endParaRPr lang="en-US" sz="1800" dirty="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531261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Cloud &amp; Scalability</a:t>
                      </a:r>
                      <a:endParaRPr lang="en-US" sz="1800" b="1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0" i="0" u="none" strike="noStrike" noProof="0" dirty="0">
                          <a:latin typeface="Garamond"/>
                        </a:rPr>
                        <a:t>Local servers or limited infrastructure; poor scalability.</a:t>
                      </a:r>
                      <a:endParaRPr lang="en-US" sz="180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Cloud-Native Deployment (Render):</a:t>
                      </a:r>
                      <a:r>
                        <a:rPr lang="en-US" sz="1800" b="0" i="0" u="none" strike="noStrike" noProof="0" dirty="0">
                          <a:latin typeface="Garamond"/>
                        </a:rPr>
                        <a:t> Robust, scalable backend for ML &amp; alerting logic.</a:t>
                      </a:r>
                      <a:endParaRPr lang="en-US" sz="1800" dirty="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4192517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System Integration</a:t>
                      </a:r>
                      <a:endParaRPr lang="en-US" sz="1800" b="1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0" i="0" u="none" strike="noStrike" noProof="0" dirty="0">
                          <a:latin typeface="Garamond"/>
                        </a:rPr>
                        <a:t>Disjointed components, manual intervention required.</a:t>
                      </a:r>
                      <a:endParaRPr lang="en-US" sz="180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just">
                        <a:buNone/>
                      </a:pPr>
                      <a:r>
                        <a:rPr lang="en-US" sz="1800" b="1" i="0" u="none" strike="noStrike" noProof="0" dirty="0">
                          <a:latin typeface="Garamond"/>
                        </a:rPr>
                        <a:t>Seamless End-to-End Integration:</a:t>
                      </a:r>
                      <a:r>
                        <a:rPr lang="en-US" sz="1800" b="0" i="0" u="none" strike="noStrike" noProof="0" dirty="0">
                          <a:latin typeface="Garamond"/>
                        </a:rPr>
                        <a:t> Hardware, IoT, ML, Alerting, GenAI, and App work as one cohesive system.</a:t>
                      </a:r>
                      <a:endParaRPr lang="en-US" sz="1800"/>
                    </a:p>
                  </a:txBody>
                  <a:tcPr>
                    <a:lnL w="19050">
                      <a:solidFill>
                        <a:schemeClr val="bg1"/>
                      </a:solidFill>
                    </a:lnL>
                    <a:lnR w="19050">
                      <a:solidFill>
                        <a:schemeClr val="bg1"/>
                      </a:solidFill>
                    </a:lnR>
                    <a:lnT w="19050">
                      <a:solidFill>
                        <a:schemeClr val="bg1"/>
                      </a:solidFill>
                    </a:lnT>
                    <a:lnB w="19050">
                      <a:solidFill>
                        <a:schemeClr val="bg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06722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833AAD6-5C0E-1E3B-8ED6-14DB2B697565}"/>
              </a:ext>
            </a:extLst>
          </p:cNvPr>
          <p:cNvSpPr txBox="1"/>
          <p:nvPr/>
        </p:nvSpPr>
        <p:spPr>
          <a:xfrm>
            <a:off x="11714121" y="6394776"/>
            <a:ext cx="2813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18714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587DF09-0A10-2B4A-CCF3-D75611168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FB022B43-8C46-F9A6-FB84-EC73BF9590C7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1F85EBB4-C675-F982-7137-A2F25B842895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6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EB6A9F2-6682-B74D-BEEC-38BAD53F3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61C9624-23B3-E335-AF7B-1AD7008B322E}"/>
              </a:ext>
            </a:extLst>
          </p:cNvPr>
          <p:cNvSpPr txBox="1"/>
          <p:nvPr/>
        </p:nvSpPr>
        <p:spPr>
          <a:xfrm>
            <a:off x="3792668" y="391688"/>
            <a:ext cx="368723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IMPLEMENTATION</a:t>
            </a:r>
            <a:endParaRPr lang="en-IN" sz="2800" b="1" dirty="0">
              <a:solidFill>
                <a:schemeClr val="bg1"/>
              </a:solidFill>
            </a:endParaRPr>
          </a:p>
        </p:txBody>
      </p:sp>
      <p:pic>
        <p:nvPicPr>
          <p:cNvPr id="2" name="Picture 1" descr="A diagram of a software application">
            <a:extLst>
              <a:ext uri="{FF2B5EF4-FFF2-40B4-BE49-F238E27FC236}">
                <a16:creationId xmlns:a16="http://schemas.microsoft.com/office/drawing/2014/main" id="{EFD86FEF-EAF7-EC12-58D9-925CE0EB3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154" y="918308"/>
            <a:ext cx="10267460" cy="58615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0EFA30-7832-978A-4021-92E31A083D3D}"/>
              </a:ext>
            </a:extLst>
          </p:cNvPr>
          <p:cNvSpPr txBox="1"/>
          <p:nvPr/>
        </p:nvSpPr>
        <p:spPr>
          <a:xfrm>
            <a:off x="8724737" y="6201019"/>
            <a:ext cx="230358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System Architecture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39A995-4926-BAA6-A7D3-09B486E8B496}"/>
              </a:ext>
            </a:extLst>
          </p:cNvPr>
          <p:cNvSpPr txBox="1"/>
          <p:nvPr/>
        </p:nvSpPr>
        <p:spPr>
          <a:xfrm>
            <a:off x="11714121" y="6394776"/>
            <a:ext cx="2813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384DCD-0F6E-A3C2-0558-56F76029BF08}"/>
              </a:ext>
            </a:extLst>
          </p:cNvPr>
          <p:cNvSpPr/>
          <p:nvPr/>
        </p:nvSpPr>
        <p:spPr>
          <a:xfrm>
            <a:off x="5820833" y="4624917"/>
            <a:ext cx="2370666" cy="1904999"/>
          </a:xfrm>
          <a:prstGeom prst="rect">
            <a:avLst/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131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70F5FE2-E357-C6D3-226E-212E6637A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815C491A-91C5-A82F-1F3B-39BD1709D433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EDD897CF-F7D1-5811-1229-833C1E87319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7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82B065A-F98A-32EE-BDE2-15B7DA0D0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0704E45-E781-4619-8E6B-9D37F665B393}"/>
              </a:ext>
            </a:extLst>
          </p:cNvPr>
          <p:cNvSpPr txBox="1"/>
          <p:nvPr/>
        </p:nvSpPr>
        <p:spPr>
          <a:xfrm>
            <a:off x="3274899" y="391688"/>
            <a:ext cx="5973233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HARDWARE IMPLEMENTATION</a:t>
            </a:r>
            <a:endParaRPr lang="en-IN" sz="28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ircuit board with wires and wires&#10;&#10;AI-generated content may be incorrect.">
            <a:extLst>
              <a:ext uri="{FF2B5EF4-FFF2-40B4-BE49-F238E27FC236}">
                <a16:creationId xmlns:a16="http://schemas.microsoft.com/office/drawing/2014/main" id="{9359380C-3A86-B096-3145-41B98CF06B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44" t="2474" r="429" b="11312"/>
          <a:stretch>
            <a:fillRect/>
          </a:stretch>
        </p:blipFill>
        <p:spPr>
          <a:xfrm>
            <a:off x="538699" y="1120876"/>
            <a:ext cx="4631818" cy="54209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4F4098-A228-8AEC-209B-F32C7468E320}"/>
              </a:ext>
            </a:extLst>
          </p:cNvPr>
          <p:cNvSpPr txBox="1"/>
          <p:nvPr/>
        </p:nvSpPr>
        <p:spPr>
          <a:xfrm>
            <a:off x="5312833" y="1143000"/>
            <a:ext cx="6500283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This custom-crafted wearable device integrates: 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MAX30100 Heart Rate Sensor: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For accurate pulse and blood oxygen readings.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DS18B20 Temperature Sensor: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For continuous body temperature monitoring.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MPU6050 Accelerometer/Gyroscope: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Critical for motion tracking and detecting sudden impacts characteristic of falls.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Neo 6M GPS Sensor: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Provides precise location data for emergency alerts.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/>
                </a:solidFill>
                <a:ea typeface="+mn-lt"/>
                <a:cs typeface="+mn-lt"/>
              </a:rPr>
              <a:t>NodeMCU (ESP8266):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 The microcontroller unit responsible for collecting sensor data, processing it, and securely transmitting it over Wi-Fi.</a:t>
            </a:r>
            <a:endParaRPr lang="en-US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D9F85A-6CFF-FB5E-0DD1-276CEC120E73}"/>
              </a:ext>
            </a:extLst>
          </p:cNvPr>
          <p:cNvSpPr txBox="1"/>
          <p:nvPr/>
        </p:nvSpPr>
        <p:spPr>
          <a:xfrm>
            <a:off x="11714121" y="6394776"/>
            <a:ext cx="2813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52277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7A29C2FA-FD7F-F5E7-E41C-5C80F5E06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5C622AA2-B4A2-B10A-7C10-D0EA5F632892}"/>
              </a:ext>
            </a:extLst>
          </p:cNvPr>
          <p:cNvSpPr txBox="1"/>
          <p:nvPr/>
        </p:nvSpPr>
        <p:spPr>
          <a:xfrm>
            <a:off x="5638800" y="468868"/>
            <a:ext cx="617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INDEX</a:t>
            </a:r>
            <a:endParaRPr lang="en-IN" b="1" u="sng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DCB862BC-23F0-17F9-D049-D7EC860EF41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8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D64DC40-F90E-DEF9-B376-456EC8CA5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1A0697-3AF1-1A5D-924B-576DCEFA536D}"/>
              </a:ext>
            </a:extLst>
          </p:cNvPr>
          <p:cNvSpPr txBox="1"/>
          <p:nvPr/>
        </p:nvSpPr>
        <p:spPr>
          <a:xfrm>
            <a:off x="3571232" y="391688"/>
            <a:ext cx="504190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ML IMPLEMENTATION</a:t>
            </a:r>
            <a:endParaRPr lang="en-IN" sz="2800" b="1" dirty="0">
              <a:solidFill>
                <a:schemeClr val="bg1"/>
              </a:solidFill>
            </a:endParaRPr>
          </a:p>
        </p:txBody>
      </p:sp>
      <p:pic>
        <p:nvPicPr>
          <p:cNvPr id="2" name="Picture 1" descr="A diagram of a model training&#10;&#10;AI-generated content may be incorrect.">
            <a:extLst>
              <a:ext uri="{FF2B5EF4-FFF2-40B4-BE49-F238E27FC236}">
                <a16:creationId xmlns:a16="http://schemas.microsoft.com/office/drawing/2014/main" id="{BBD8CA5D-FD96-1C76-294D-4B11205DE2E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479" t="27383" r="5355" b="26516"/>
          <a:stretch>
            <a:fillRect/>
          </a:stretch>
        </p:blipFill>
        <p:spPr>
          <a:xfrm>
            <a:off x="1195917" y="1164167"/>
            <a:ext cx="9797424" cy="28208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5BA2A0-3926-F1D2-F8C1-1545E77036CD}"/>
              </a:ext>
            </a:extLst>
          </p:cNvPr>
          <p:cNvSpPr txBox="1"/>
          <p:nvPr/>
        </p:nvSpPr>
        <p:spPr>
          <a:xfrm>
            <a:off x="465666" y="3989916"/>
            <a:ext cx="11823700" cy="29617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Data Collection :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The raw input dataset comprising both simulated fall events and normal daily activities.</a:t>
            </a: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Data Preprocessing: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The stage where raw data is cleaned, transformed, and prepared for model consumption.</a:t>
            </a: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Model Training Using Random Forest Classifier: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The process of training a Random Forest algorithm, using an </a:t>
            </a: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80/20 train-test split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, on the preprocessed data to learn fall detection patterns.</a:t>
            </a: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Data Scaler.PKL: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A saved object (scaler) used to apply consistent data transformations during both training and inference.</a:t>
            </a: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Trained Model.PKL: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The final, serialized machine learning model, ready for deployment and making predictions.</a:t>
            </a:r>
            <a:endParaRPr lang="en-US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F4C76B-5D73-D298-D9FD-5C82BAE2B5F2}"/>
              </a:ext>
            </a:extLst>
          </p:cNvPr>
          <p:cNvSpPr txBox="1"/>
          <p:nvPr/>
        </p:nvSpPr>
        <p:spPr>
          <a:xfrm>
            <a:off x="11714121" y="6394776"/>
            <a:ext cx="2813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11840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D778BC1-9056-CCA0-B96A-401F88AAB2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1EDBA874-CA6B-E5E1-8028-3D5DE8260C3F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>
          <a:xfrm>
            <a:off x="5824651" y="6249432"/>
            <a:ext cx="542697" cy="279400"/>
          </a:xfrm>
        </p:spPr>
        <p:txBody>
          <a:bodyPr/>
          <a:lstStyle/>
          <a:p>
            <a:fld id="{B6F15528-21DE-4FAA-801E-634DDDAF4B2B}" type="slidenum">
              <a:rPr lang="en-IN" sz="1200" smtClean="0">
                <a:solidFill>
                  <a:schemeClr val="tx1"/>
                </a:solidFill>
              </a:rPr>
              <a:t>9</a:t>
            </a:fld>
            <a:endParaRPr lang="en-IN" sz="1200" dirty="0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B811D30-4D65-8BCD-38DC-AF158BAF03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DA4AD0-204E-985C-0F6A-D66722A2CCAE}"/>
              </a:ext>
            </a:extLst>
          </p:cNvPr>
          <p:cNvSpPr txBox="1"/>
          <p:nvPr/>
        </p:nvSpPr>
        <p:spPr>
          <a:xfrm>
            <a:off x="4147616" y="196304"/>
            <a:ext cx="445574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ML TRAINING RESULT</a:t>
            </a:r>
            <a:endParaRPr lang="en-IN" sz="28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DF5FEC-39BD-822B-8EE5-F54D189645CF}"/>
              </a:ext>
            </a:extLst>
          </p:cNvPr>
          <p:cNvSpPr txBox="1"/>
          <p:nvPr/>
        </p:nvSpPr>
        <p:spPr>
          <a:xfrm>
            <a:off x="11714121" y="6394776"/>
            <a:ext cx="2813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7</a:t>
            </a:r>
          </a:p>
        </p:txBody>
      </p:sp>
      <p:pic>
        <p:nvPicPr>
          <p:cNvPr id="2" name="Picture 1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38F363B5-2F3D-1CF6-7238-2A5B708F1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416" y="1209146"/>
            <a:ext cx="10234083" cy="28627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D3725B-812A-5264-8738-7A51CA0940E8}"/>
              </a:ext>
            </a:extLst>
          </p:cNvPr>
          <p:cNvSpPr txBox="1"/>
          <p:nvPr/>
        </p:nvSpPr>
        <p:spPr>
          <a:xfrm>
            <a:off x="1259416" y="4169833"/>
            <a:ext cx="10236200" cy="26847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True Positives (TP)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dirty="0">
                <a:solidFill>
                  <a:srgbClr val="FFFFFF"/>
                </a:solidFill>
                <a:latin typeface="Consolas"/>
              </a:rPr>
              <a:t>4311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→ Falls correctly detected.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True Negatives (TN)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dirty="0">
                <a:solidFill>
                  <a:srgbClr val="FFFFFF"/>
                </a:solidFill>
                <a:latin typeface="Consolas"/>
              </a:rPr>
              <a:t>18214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→ Non-falls correctly ignored.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False Positives (FP)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dirty="0">
                <a:solidFill>
                  <a:srgbClr val="FFFFFF"/>
                </a:solidFill>
                <a:latin typeface="Consolas"/>
              </a:rPr>
              <a:t>587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→ Predicted fall, but it wasn't.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False Negatives (FN)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: </a:t>
            </a:r>
            <a:r>
              <a:rPr lang="en-US" dirty="0">
                <a:solidFill>
                  <a:srgbClr val="FFFFFF"/>
                </a:solidFill>
                <a:latin typeface="Consolas"/>
              </a:rPr>
              <a:t>1424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→ Missed a real fall. 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The model is </a:t>
            </a: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more careful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 about calling something a fall </a:t>
            </a:r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 This is common in health systems where </a:t>
            </a: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false alarms are bad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, so models lean toward </a:t>
            </a: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higher precision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.</a:t>
            </a:r>
            <a:endParaRPr lang="en-US"/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0260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53</TotalTime>
  <Words>1704</Words>
  <Application>Microsoft Office PowerPoint</Application>
  <PresentationFormat>Widescreen</PresentationFormat>
  <Paragraphs>220</Paragraphs>
  <Slides>17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Century Schoolbook</vt:lpstr>
      <vt:lpstr>Consolas</vt:lpstr>
      <vt:lpstr>Garamond</vt:lpstr>
      <vt:lpstr>Lucida Sans Unicode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Ayush Kumar</dc:creator>
  <cp:lastModifiedBy>Sudeshna Mondal</cp:lastModifiedBy>
  <cp:revision>474</cp:revision>
  <dcterms:created xsi:type="dcterms:W3CDTF">2025-06-09T18:30:17Z</dcterms:created>
  <dcterms:modified xsi:type="dcterms:W3CDTF">2025-06-12T07:37:27Z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2021-01-19T00:00:00Z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2025-06-09T00:00:00Z</vt:filetime>
  </property>
  <property fmtid="{D5CDD505-2E9C-101B-9397-08002B2CF9AE}" pid="5" name="Producer">
    <vt:lpwstr>Microsoft® PowerPoint® for Microsoft 365</vt:lpwstr>
  </property>
</Properties>
</file>